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4" r:id="rId2"/>
    <p:sldMasterId id="2147483689" r:id="rId3"/>
    <p:sldMasterId id="2147483692" r:id="rId4"/>
  </p:sldMasterIdLst>
  <p:notesMasterIdLst>
    <p:notesMasterId r:id="rId16"/>
  </p:notesMasterIdLst>
  <p:sldIdLst>
    <p:sldId id="672" r:id="rId5"/>
    <p:sldId id="696" r:id="rId6"/>
    <p:sldId id="709" r:id="rId7"/>
    <p:sldId id="732" r:id="rId8"/>
    <p:sldId id="733" r:id="rId9"/>
    <p:sldId id="734" r:id="rId10"/>
    <p:sldId id="735" r:id="rId11"/>
    <p:sldId id="736" r:id="rId12"/>
    <p:sldId id="737" r:id="rId13"/>
    <p:sldId id="714" r:id="rId14"/>
    <p:sldId id="698" r:id="rId15"/>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43CF2C3-3950-4E40-A02F-66DCCF188A6B}">
          <p14:sldIdLst>
            <p14:sldId id="672"/>
            <p14:sldId id="696"/>
            <p14:sldId id="709"/>
            <p14:sldId id="732"/>
            <p14:sldId id="733"/>
            <p14:sldId id="734"/>
            <p14:sldId id="735"/>
            <p14:sldId id="736"/>
            <p14:sldId id="737"/>
            <p14:sldId id="714"/>
            <p14:sldId id="69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 zh" initials="Sz" lastIdx="1" clrIdx="0">
    <p:extLst>
      <p:ext uri="{19B8F6BF-5375-455C-9EA6-DF929625EA0E}">
        <p15:presenceInfo xmlns:p15="http://schemas.microsoft.com/office/powerpoint/2012/main" userId="066480e3bf3c1d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C7A2BA-209F-4EA2-9B0C-64CD939F5CAF}" v="3" dt="2022-11-03T09:53:21.521"/>
    <p1510:client id="{D6214A69-B7FE-4EFF-8341-6F24D30C6F2E}" v="596" dt="2022-11-03T09:48:09.555"/>
    <p1510:client id="{F36DBD6E-09CB-4CBE-8573-5F10606C63E7}" v="1" dt="2022-11-03T09:49:47.302"/>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4660"/>
  </p:normalViewPr>
  <p:slideViewPr>
    <p:cSldViewPr snapToGrid="0">
      <p:cViewPr>
        <p:scale>
          <a:sx n="150" d="100"/>
          <a:sy n="150" d="100"/>
        </p:scale>
        <p:origin x="65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姚 凯" userId="5e1dd4585f655c19" providerId="Windows Live" clId="Web-{D6214A69-B7FE-4EFF-8341-6F24D30C6F2E}"/>
    <pc:docChg chg="addSld delSld modSld modSection">
      <pc:chgData name="姚 凯" userId="5e1dd4585f655c19" providerId="Windows Live" clId="Web-{D6214A69-B7FE-4EFF-8341-6F24D30C6F2E}" dt="2022-11-03T09:48:09.555" v="369"/>
      <pc:docMkLst>
        <pc:docMk/>
      </pc:docMkLst>
      <pc:sldChg chg="addSp delSp modSp add del">
        <pc:chgData name="姚 凯" userId="5e1dd4585f655c19" providerId="Windows Live" clId="Web-{D6214A69-B7FE-4EFF-8341-6F24D30C6F2E}" dt="2022-11-03T09:47:53.430" v="368" actId="14100"/>
        <pc:sldMkLst>
          <pc:docMk/>
          <pc:sldMk cId="1510845799" sldId="684"/>
        </pc:sldMkLst>
        <pc:spChg chg="mod">
          <ac:chgData name="姚 凯" userId="5e1dd4585f655c19" providerId="Windows Live" clId="Web-{D6214A69-B7FE-4EFF-8341-6F24D30C6F2E}" dt="2022-11-03T09:04:19.297" v="54" actId="20577"/>
          <ac:spMkLst>
            <pc:docMk/>
            <pc:sldMk cId="1510845799" sldId="684"/>
            <ac:spMk id="3" creationId="{EC2E9A5F-5B54-4E7A-A639-8B0C38F3AD7F}"/>
          </ac:spMkLst>
        </pc:spChg>
        <pc:spChg chg="del">
          <ac:chgData name="姚 凯" userId="5e1dd4585f655c19" providerId="Windows Live" clId="Web-{D6214A69-B7FE-4EFF-8341-6F24D30C6F2E}" dt="2022-11-03T09:03:11.062" v="17"/>
          <ac:spMkLst>
            <pc:docMk/>
            <pc:sldMk cId="1510845799" sldId="684"/>
            <ac:spMk id="5" creationId="{73179FF7-6EBC-4207-B5B7-D22C6BB5F3C1}"/>
          </ac:spMkLst>
        </pc:spChg>
        <pc:spChg chg="mod">
          <ac:chgData name="姚 凯" userId="5e1dd4585f655c19" providerId="Windows Live" clId="Web-{D6214A69-B7FE-4EFF-8341-6F24D30C6F2E}" dt="2022-11-03T09:20:19.989" v="139" actId="20577"/>
          <ac:spMkLst>
            <pc:docMk/>
            <pc:sldMk cId="1510845799" sldId="684"/>
            <ac:spMk id="6" creationId="{7B57DA2D-D411-49C4-AAAA-225327299DA5}"/>
          </ac:spMkLst>
        </pc:spChg>
        <pc:spChg chg="add del mod">
          <ac:chgData name="姚 凯" userId="5e1dd4585f655c19" providerId="Windows Live" clId="Web-{D6214A69-B7FE-4EFF-8341-6F24D30C6F2E}" dt="2022-11-03T09:24:21.822" v="149"/>
          <ac:spMkLst>
            <pc:docMk/>
            <pc:sldMk cId="1510845799" sldId="684"/>
            <ac:spMk id="7" creationId="{E1B7C4D4-CA5E-816F-FAE3-E1D8DF728203}"/>
          </ac:spMkLst>
        </pc:spChg>
        <pc:spChg chg="del">
          <ac:chgData name="姚 凯" userId="5e1dd4585f655c19" providerId="Windows Live" clId="Web-{D6214A69-B7FE-4EFF-8341-6F24D30C6F2E}" dt="2022-11-03T09:03:11.062" v="16"/>
          <ac:spMkLst>
            <pc:docMk/>
            <pc:sldMk cId="1510845799" sldId="684"/>
            <ac:spMk id="8" creationId="{469D3C53-10AA-4461-9D2F-4D1D6203F4E1}"/>
          </ac:spMkLst>
        </pc:spChg>
        <pc:spChg chg="del">
          <ac:chgData name="姚 凯" userId="5e1dd4585f655c19" providerId="Windows Live" clId="Web-{D6214A69-B7FE-4EFF-8341-6F24D30C6F2E}" dt="2022-11-03T09:03:10.890" v="15"/>
          <ac:spMkLst>
            <pc:docMk/>
            <pc:sldMk cId="1510845799" sldId="684"/>
            <ac:spMk id="9" creationId="{9F0794EC-51C1-4CE9-9B99-6DB0B5E808E3}"/>
          </ac:spMkLst>
        </pc:spChg>
        <pc:spChg chg="del">
          <ac:chgData name="姚 凯" userId="5e1dd4585f655c19" providerId="Windows Live" clId="Web-{D6214A69-B7FE-4EFF-8341-6F24D30C6F2E}" dt="2022-11-03T09:03:10.718" v="14"/>
          <ac:spMkLst>
            <pc:docMk/>
            <pc:sldMk cId="1510845799" sldId="684"/>
            <ac:spMk id="10" creationId="{AF233D9C-4B37-4508-91B6-B280C118A7E5}"/>
          </ac:spMkLst>
        </pc:spChg>
        <pc:spChg chg="del">
          <ac:chgData name="姚 凯" userId="5e1dd4585f655c19" providerId="Windows Live" clId="Web-{D6214A69-B7FE-4EFF-8341-6F24D30C6F2E}" dt="2022-11-03T09:03:10.562" v="13"/>
          <ac:spMkLst>
            <pc:docMk/>
            <pc:sldMk cId="1510845799" sldId="684"/>
            <ac:spMk id="11" creationId="{C2EB7C93-711A-4DD7-B71D-67E0A89A6157}"/>
          </ac:spMkLst>
        </pc:spChg>
        <pc:spChg chg="del">
          <ac:chgData name="姚 凯" userId="5e1dd4585f655c19" providerId="Windows Live" clId="Web-{D6214A69-B7FE-4EFF-8341-6F24D30C6F2E}" dt="2022-11-03T09:03:10.405" v="12"/>
          <ac:spMkLst>
            <pc:docMk/>
            <pc:sldMk cId="1510845799" sldId="684"/>
            <ac:spMk id="12" creationId="{26CC1E98-AB1F-4758-9ED7-0CBFD2E66929}"/>
          </ac:spMkLst>
        </pc:spChg>
        <pc:spChg chg="del">
          <ac:chgData name="姚 凯" userId="5e1dd4585f655c19" providerId="Windows Live" clId="Web-{D6214A69-B7FE-4EFF-8341-6F24D30C6F2E}" dt="2022-11-03T09:03:10.234" v="11"/>
          <ac:spMkLst>
            <pc:docMk/>
            <pc:sldMk cId="1510845799" sldId="684"/>
            <ac:spMk id="13" creationId="{AAB37AA0-5437-48BD-A1A4-CA4119B45C22}"/>
          </ac:spMkLst>
        </pc:spChg>
        <pc:spChg chg="del">
          <ac:chgData name="姚 凯" userId="5e1dd4585f655c19" providerId="Windows Live" clId="Web-{D6214A69-B7FE-4EFF-8341-6F24D30C6F2E}" dt="2022-11-03T09:03:10.046" v="10"/>
          <ac:spMkLst>
            <pc:docMk/>
            <pc:sldMk cId="1510845799" sldId="684"/>
            <ac:spMk id="14" creationId="{0ADFD6C3-2C65-423D-B17C-321ECB661741}"/>
          </ac:spMkLst>
        </pc:spChg>
        <pc:spChg chg="del">
          <ac:chgData name="姚 凯" userId="5e1dd4585f655c19" providerId="Windows Live" clId="Web-{D6214A69-B7FE-4EFF-8341-6F24D30C6F2E}" dt="2022-11-03T09:03:09.874" v="9"/>
          <ac:spMkLst>
            <pc:docMk/>
            <pc:sldMk cId="1510845799" sldId="684"/>
            <ac:spMk id="15" creationId="{C37B7D02-D7D8-4E03-BFCA-4EC33B6B0E09}"/>
          </ac:spMkLst>
        </pc:spChg>
        <pc:spChg chg="add del mod">
          <ac:chgData name="姚 凯" userId="5e1dd4585f655c19" providerId="Windows Live" clId="Web-{D6214A69-B7FE-4EFF-8341-6F24D30C6F2E}" dt="2022-11-03T09:03:09.687" v="8"/>
          <ac:spMkLst>
            <pc:docMk/>
            <pc:sldMk cId="1510845799" sldId="684"/>
            <ac:spMk id="17" creationId="{335621AC-944D-EC30-FF01-1CA8071980D2}"/>
          </ac:spMkLst>
        </pc:spChg>
        <pc:spChg chg="add del mod">
          <ac:chgData name="姚 凯" userId="5e1dd4585f655c19" providerId="Windows Live" clId="Web-{D6214A69-B7FE-4EFF-8341-6F24D30C6F2E}" dt="2022-11-03T09:03:09.687" v="7"/>
          <ac:spMkLst>
            <pc:docMk/>
            <pc:sldMk cId="1510845799" sldId="684"/>
            <ac:spMk id="19" creationId="{4078462A-64D9-49BA-FB74-43C5BB3B8633}"/>
          </ac:spMkLst>
        </pc:spChg>
        <pc:spChg chg="add del mod">
          <ac:chgData name="姚 凯" userId="5e1dd4585f655c19" providerId="Windows Live" clId="Web-{D6214A69-B7FE-4EFF-8341-6F24D30C6F2E}" dt="2022-11-03T09:03:09.687" v="6"/>
          <ac:spMkLst>
            <pc:docMk/>
            <pc:sldMk cId="1510845799" sldId="684"/>
            <ac:spMk id="21" creationId="{4CFE642C-BAE9-5363-C454-3B36C164C127}"/>
          </ac:spMkLst>
        </pc:spChg>
        <pc:spChg chg="add del mod">
          <ac:chgData name="姚 凯" userId="5e1dd4585f655c19" providerId="Windows Live" clId="Web-{D6214A69-B7FE-4EFF-8341-6F24D30C6F2E}" dt="2022-11-03T09:03:09.687" v="5"/>
          <ac:spMkLst>
            <pc:docMk/>
            <pc:sldMk cId="1510845799" sldId="684"/>
            <ac:spMk id="23" creationId="{7DB0CE6E-0523-7D7C-FE70-84430EF96E94}"/>
          </ac:spMkLst>
        </pc:spChg>
        <pc:spChg chg="add del mod">
          <ac:chgData name="姚 凯" userId="5e1dd4585f655c19" providerId="Windows Live" clId="Web-{D6214A69-B7FE-4EFF-8341-6F24D30C6F2E}" dt="2022-11-03T09:03:26.468" v="25"/>
          <ac:spMkLst>
            <pc:docMk/>
            <pc:sldMk cId="1510845799" sldId="684"/>
            <ac:spMk id="25" creationId="{73357411-4E7D-D1E0-BCB1-A32851F4E75E}"/>
          </ac:spMkLst>
        </pc:spChg>
        <pc:spChg chg="add del mod">
          <ac:chgData name="姚 凯" userId="5e1dd4585f655c19" providerId="Windows Live" clId="Web-{D6214A69-B7FE-4EFF-8341-6F24D30C6F2E}" dt="2022-11-03T09:03:26.468" v="24"/>
          <ac:spMkLst>
            <pc:docMk/>
            <pc:sldMk cId="1510845799" sldId="684"/>
            <ac:spMk id="27" creationId="{89DD11C7-80F0-65AA-4138-C82493C06085}"/>
          </ac:spMkLst>
        </pc:spChg>
        <pc:spChg chg="del">
          <ac:chgData name="姚 凯" userId="5e1dd4585f655c19" providerId="Windows Live" clId="Web-{D6214A69-B7FE-4EFF-8341-6F24D30C6F2E}" dt="2022-11-03T09:02:59.140" v="0"/>
          <ac:spMkLst>
            <pc:docMk/>
            <pc:sldMk cId="1510845799" sldId="684"/>
            <ac:spMk id="28" creationId="{AF6C4659-2EBC-4E71-8407-CC429D3C6DE7}"/>
          </ac:spMkLst>
        </pc:spChg>
        <pc:spChg chg="add del mod">
          <ac:chgData name="姚 凯" userId="5e1dd4585f655c19" providerId="Windows Live" clId="Web-{D6214A69-B7FE-4EFF-8341-6F24D30C6F2E}" dt="2022-11-03T09:03:26.468" v="23"/>
          <ac:spMkLst>
            <pc:docMk/>
            <pc:sldMk cId="1510845799" sldId="684"/>
            <ac:spMk id="30" creationId="{DC8F084D-5CB9-C1BA-76BC-7F8554DA0CEC}"/>
          </ac:spMkLst>
        </pc:spChg>
        <pc:spChg chg="add del mod">
          <ac:chgData name="姚 凯" userId="5e1dd4585f655c19" providerId="Windows Live" clId="Web-{D6214A69-B7FE-4EFF-8341-6F24D30C6F2E}" dt="2022-11-03T09:03:26.468" v="22"/>
          <ac:spMkLst>
            <pc:docMk/>
            <pc:sldMk cId="1510845799" sldId="684"/>
            <ac:spMk id="32" creationId="{CD9CB6C6-FDFD-AB29-150B-AF54F344DF28}"/>
          </ac:spMkLst>
        </pc:spChg>
        <pc:spChg chg="add del mod">
          <ac:chgData name="姚 凯" userId="5e1dd4585f655c19" providerId="Windows Live" clId="Web-{D6214A69-B7FE-4EFF-8341-6F24D30C6F2E}" dt="2022-11-03T09:03:26.468" v="21"/>
          <ac:spMkLst>
            <pc:docMk/>
            <pc:sldMk cId="1510845799" sldId="684"/>
            <ac:spMk id="34" creationId="{7381CD3F-8B9C-CB43-E9D9-B0D5511E54B9}"/>
          </ac:spMkLst>
        </pc:spChg>
        <pc:spChg chg="add del mod">
          <ac:chgData name="姚 凯" userId="5e1dd4585f655c19" providerId="Windows Live" clId="Web-{D6214A69-B7FE-4EFF-8341-6F24D30C6F2E}" dt="2022-11-03T09:03:26.468" v="20"/>
          <ac:spMkLst>
            <pc:docMk/>
            <pc:sldMk cId="1510845799" sldId="684"/>
            <ac:spMk id="36" creationId="{53C91384-B72C-A7C5-CC4C-2ACD9797663A}"/>
          </ac:spMkLst>
        </pc:spChg>
        <pc:spChg chg="add del mod">
          <ac:chgData name="姚 凯" userId="5e1dd4585f655c19" providerId="Windows Live" clId="Web-{D6214A69-B7FE-4EFF-8341-6F24D30C6F2E}" dt="2022-11-03T09:03:28.828" v="27"/>
          <ac:spMkLst>
            <pc:docMk/>
            <pc:sldMk cId="1510845799" sldId="684"/>
            <ac:spMk id="38" creationId="{5389A702-5751-3516-A921-27DD2F41F7AF}"/>
          </ac:spMkLst>
        </pc:spChg>
        <pc:spChg chg="add del mod">
          <ac:chgData name="姚 凯" userId="5e1dd4585f655c19" providerId="Windows Live" clId="Web-{D6214A69-B7FE-4EFF-8341-6F24D30C6F2E}" dt="2022-11-03T09:03:28.828" v="26"/>
          <ac:spMkLst>
            <pc:docMk/>
            <pc:sldMk cId="1510845799" sldId="684"/>
            <ac:spMk id="40" creationId="{0DE42032-0D96-6ED7-7092-10F7DAD2D12A}"/>
          </ac:spMkLst>
        </pc:spChg>
        <pc:spChg chg="add del mod">
          <ac:chgData name="姚 凯" userId="5e1dd4585f655c19" providerId="Windows Live" clId="Web-{D6214A69-B7FE-4EFF-8341-6F24D30C6F2E}" dt="2022-11-03T09:21:32.538" v="144"/>
          <ac:spMkLst>
            <pc:docMk/>
            <pc:sldMk cId="1510845799" sldId="684"/>
            <ac:spMk id="41" creationId="{5652DFFD-A65E-D120-5FD0-01A6F5A9C68F}"/>
          </ac:spMkLst>
        </pc:spChg>
        <pc:spChg chg="add mod">
          <ac:chgData name="姚 凯" userId="5e1dd4585f655c19" providerId="Windows Live" clId="Web-{D6214A69-B7FE-4EFF-8341-6F24D30C6F2E}" dt="2022-11-03T09:47:47.664" v="367" actId="20577"/>
          <ac:spMkLst>
            <pc:docMk/>
            <pc:sldMk cId="1510845799" sldId="684"/>
            <ac:spMk id="42" creationId="{F8200ACC-B82F-2C89-E26B-FD74A7D94E17}"/>
          </ac:spMkLst>
        </pc:spChg>
        <pc:spChg chg="add mod">
          <ac:chgData name="姚 凯" userId="5e1dd4585f655c19" providerId="Windows Live" clId="Web-{D6214A69-B7FE-4EFF-8341-6F24D30C6F2E}" dt="2022-11-03T09:47:53.430" v="368" actId="14100"/>
          <ac:spMkLst>
            <pc:docMk/>
            <pc:sldMk cId="1510845799" sldId="684"/>
            <ac:spMk id="43" creationId="{33FBAD7C-43FE-23AE-6C08-27C50C990FF2}"/>
          </ac:spMkLst>
        </pc:spChg>
        <pc:picChg chg="add del mod">
          <ac:chgData name="姚 凯" userId="5e1dd4585f655c19" providerId="Windows Live" clId="Web-{D6214A69-B7FE-4EFF-8341-6F24D30C6F2E}" dt="2022-11-03T09:37:41.792" v="285"/>
          <ac:picMkLst>
            <pc:docMk/>
            <pc:sldMk cId="1510845799" sldId="684"/>
            <ac:picMk id="44" creationId="{E4C96FB0-149C-70E5-E64C-258788D90CF4}"/>
          </ac:picMkLst>
        </pc:picChg>
        <pc:picChg chg="add mod">
          <ac:chgData name="姚 凯" userId="5e1dd4585f655c19" providerId="Windows Live" clId="Web-{D6214A69-B7FE-4EFF-8341-6F24D30C6F2E}" dt="2022-11-03T09:47:40.367" v="366" actId="1076"/>
          <ac:picMkLst>
            <pc:docMk/>
            <pc:sldMk cId="1510845799" sldId="684"/>
            <ac:picMk id="45" creationId="{727B7810-514F-0800-77D1-21E42953FAB6}"/>
          </ac:picMkLst>
        </pc:picChg>
        <pc:picChg chg="del">
          <ac:chgData name="姚 凯" userId="5e1dd4585f655c19" providerId="Windows Live" clId="Web-{D6214A69-B7FE-4EFF-8341-6F24D30C6F2E}" dt="2022-11-03T09:03:01.077" v="2"/>
          <ac:picMkLst>
            <pc:docMk/>
            <pc:sldMk cId="1510845799" sldId="684"/>
            <ac:picMk id="79" creationId="{A40059A0-9548-437E-9D71-A30AED783D64}"/>
          </ac:picMkLst>
        </pc:picChg>
        <pc:picChg chg="del">
          <ac:chgData name="姚 凯" userId="5e1dd4585f655c19" providerId="Windows Live" clId="Web-{D6214A69-B7FE-4EFF-8341-6F24D30C6F2E}" dt="2022-11-03T09:03:00.593" v="1"/>
          <ac:picMkLst>
            <pc:docMk/>
            <pc:sldMk cId="1510845799" sldId="684"/>
            <ac:picMk id="81" creationId="{B67443A6-1A04-4756-991A-95A10AB35705}"/>
          </ac:picMkLst>
        </pc:picChg>
        <pc:picChg chg="del">
          <ac:chgData name="姚 凯" userId="5e1dd4585f655c19" providerId="Windows Live" clId="Web-{D6214A69-B7FE-4EFF-8341-6F24D30C6F2E}" dt="2022-11-03T09:03:01.999" v="3"/>
          <ac:picMkLst>
            <pc:docMk/>
            <pc:sldMk cId="1510845799" sldId="684"/>
            <ac:picMk id="83" creationId="{DCCADBFA-D32B-4FFF-8561-4487FCA6E0A2}"/>
          </ac:picMkLst>
        </pc:picChg>
        <pc:picChg chg="del">
          <ac:chgData name="姚 凯" userId="5e1dd4585f655c19" providerId="Windows Live" clId="Web-{D6214A69-B7FE-4EFF-8341-6F24D30C6F2E}" dt="2022-11-03T09:03:02.437" v="4"/>
          <ac:picMkLst>
            <pc:docMk/>
            <pc:sldMk cId="1510845799" sldId="684"/>
            <ac:picMk id="93" creationId="{FE538DB2-38BB-4F0D-800E-FF29558D9224}"/>
          </ac:picMkLst>
        </pc:picChg>
      </pc:sldChg>
      <pc:sldChg chg="new del">
        <pc:chgData name="姚 凯" userId="5e1dd4585f655c19" providerId="Windows Live" clId="Web-{D6214A69-B7FE-4EFF-8341-6F24D30C6F2E}" dt="2022-11-03T09:21:48.319" v="146"/>
        <pc:sldMkLst>
          <pc:docMk/>
          <pc:sldMk cId="13246785" sldId="713"/>
        </pc:sldMkLst>
      </pc:sldChg>
      <pc:sldChg chg="new del">
        <pc:chgData name="姚 凯" userId="5e1dd4585f655c19" providerId="Windows Live" clId="Web-{D6214A69-B7FE-4EFF-8341-6F24D30C6F2E}" dt="2022-11-03T09:03:42.109" v="29"/>
        <pc:sldMkLst>
          <pc:docMk/>
          <pc:sldMk cId="1905390709" sldId="713"/>
        </pc:sldMkLst>
      </pc:sldChg>
      <pc:sldChg chg="new del">
        <pc:chgData name="姚 凯" userId="5e1dd4585f655c19" providerId="Windows Live" clId="Web-{D6214A69-B7FE-4EFF-8341-6F24D30C6F2E}" dt="2022-11-03T09:03:22.687" v="19"/>
        <pc:sldMkLst>
          <pc:docMk/>
          <pc:sldMk cId="1955652558" sldId="713"/>
        </pc:sldMkLst>
      </pc:sldChg>
      <pc:sldChg chg="add del replId">
        <pc:chgData name="姚 凯" userId="5e1dd4585f655c19" providerId="Windows Live" clId="Web-{D6214A69-B7FE-4EFF-8341-6F24D30C6F2E}" dt="2022-11-03T09:21:27.444" v="140"/>
        <pc:sldMkLst>
          <pc:docMk/>
          <pc:sldMk cId="2710528499" sldId="713"/>
        </pc:sldMkLst>
      </pc:sldChg>
      <pc:sldChg chg="addSp delSp modSp add replId">
        <pc:chgData name="姚 凯" userId="5e1dd4585f655c19" providerId="Windows Live" clId="Web-{D6214A69-B7FE-4EFF-8341-6F24D30C6F2E}" dt="2022-11-03T09:47:12.710" v="359" actId="20577"/>
        <pc:sldMkLst>
          <pc:docMk/>
          <pc:sldMk cId="4270485808" sldId="713"/>
        </pc:sldMkLst>
        <pc:spChg chg="add mod">
          <ac:chgData name="姚 凯" userId="5e1dd4585f655c19" providerId="Windows Live" clId="Web-{D6214A69-B7FE-4EFF-8341-6F24D30C6F2E}" dt="2022-11-03T09:47:12.710" v="359" actId="20577"/>
          <ac:spMkLst>
            <pc:docMk/>
            <pc:sldMk cId="4270485808" sldId="713"/>
            <ac:spMk id="2" creationId="{935AB2F3-22B8-1CFF-508B-EE00F412CBE8}"/>
          </ac:spMkLst>
        </pc:spChg>
        <pc:spChg chg="del">
          <ac:chgData name="姚 凯" userId="5e1dd4585f655c19" providerId="Windows Live" clId="Web-{D6214A69-B7FE-4EFF-8341-6F24D30C6F2E}" dt="2022-11-03T09:41:54.188" v="322"/>
          <ac:spMkLst>
            <pc:docMk/>
            <pc:sldMk cId="4270485808" sldId="713"/>
            <ac:spMk id="7" creationId="{E1B7C4D4-CA5E-816F-FAE3-E1D8DF728203}"/>
          </ac:spMkLst>
        </pc:spChg>
        <pc:picChg chg="add mod">
          <ac:chgData name="姚 凯" userId="5e1dd4585f655c19" providerId="Windows Live" clId="Web-{D6214A69-B7FE-4EFF-8341-6F24D30C6F2E}" dt="2022-11-03T09:45:28.349" v="341" actId="1076"/>
          <ac:picMkLst>
            <pc:docMk/>
            <pc:sldMk cId="4270485808" sldId="713"/>
            <ac:picMk id="5" creationId="{2E9168D5-DB2A-286B-E62F-3A2DB5414000}"/>
          </ac:picMkLst>
        </pc:picChg>
      </pc:sldChg>
      <pc:sldChg chg="delSp add replId">
        <pc:chgData name="姚 凯" userId="5e1dd4585f655c19" providerId="Windows Live" clId="Web-{D6214A69-B7FE-4EFF-8341-6F24D30C6F2E}" dt="2022-11-03T09:48:09.555" v="369"/>
        <pc:sldMkLst>
          <pc:docMk/>
          <pc:sldMk cId="1949410593" sldId="714"/>
        </pc:sldMkLst>
        <pc:spChg chg="del">
          <ac:chgData name="姚 凯" userId="5e1dd4585f655c19" providerId="Windows Live" clId="Web-{D6214A69-B7FE-4EFF-8341-6F24D30C6F2E}" dt="2022-11-03T09:48:09.555" v="369"/>
          <ac:spMkLst>
            <pc:docMk/>
            <pc:sldMk cId="1949410593" sldId="714"/>
            <ac:spMk id="7" creationId="{E1B7C4D4-CA5E-816F-FAE3-E1D8DF728203}"/>
          </ac:spMkLst>
        </pc:spChg>
      </pc:sldChg>
    </pc:docChg>
  </pc:docChgLst>
  <pc:docChgLst>
    <pc:chgData name="Sun zh" userId="066480e3bf3c1d4b" providerId="Windows Live" clId="Web-{6DC7A2BA-209F-4EA2-9B0C-64CD939F5CAF}"/>
    <pc:docChg chg="modSld">
      <pc:chgData name="Sun zh" userId="066480e3bf3c1d4b" providerId="Windows Live" clId="Web-{6DC7A2BA-209F-4EA2-9B0C-64CD939F5CAF}" dt="2022-11-03T09:53:21.521" v="1"/>
      <pc:docMkLst>
        <pc:docMk/>
      </pc:docMkLst>
      <pc:sldChg chg="addSp delSp modSp">
        <pc:chgData name="Sun zh" userId="066480e3bf3c1d4b" providerId="Windows Live" clId="Web-{6DC7A2BA-209F-4EA2-9B0C-64CD939F5CAF}" dt="2022-11-03T09:53:21.521" v="1"/>
        <pc:sldMkLst>
          <pc:docMk/>
          <pc:sldMk cId="1510845799" sldId="684"/>
        </pc:sldMkLst>
        <pc:picChg chg="add del mod">
          <ac:chgData name="Sun zh" userId="066480e3bf3c1d4b" providerId="Windows Live" clId="Web-{6DC7A2BA-209F-4EA2-9B0C-64CD939F5CAF}" dt="2022-11-03T09:53:21.521" v="1"/>
          <ac:picMkLst>
            <pc:docMk/>
            <pc:sldMk cId="1510845799" sldId="684"/>
            <ac:picMk id="2" creationId="{C8838D76-AF0D-4D00-1024-0B1B714D5BF3}"/>
          </ac:picMkLst>
        </pc:picChg>
      </pc:sldChg>
    </pc:docChg>
  </pc:docChgLst>
  <pc:docChgLst>
    <pc:chgData name="姚 凯" userId="5e1dd4585f655c19" providerId="Windows Live" clId="Web-{F36DBD6E-09CB-4CBE-8573-5F10606C63E7}"/>
    <pc:docChg chg="modSld">
      <pc:chgData name="姚 凯" userId="5e1dd4585f655c19" providerId="Windows Live" clId="Web-{F36DBD6E-09CB-4CBE-8573-5F10606C63E7}" dt="2022-11-03T09:49:47.302" v="0" actId="1076"/>
      <pc:docMkLst>
        <pc:docMk/>
      </pc:docMkLst>
      <pc:sldChg chg="modSp">
        <pc:chgData name="姚 凯" userId="5e1dd4585f655c19" providerId="Windows Live" clId="Web-{F36DBD6E-09CB-4CBE-8573-5F10606C63E7}" dt="2022-11-03T09:49:47.302" v="0" actId="1076"/>
        <pc:sldMkLst>
          <pc:docMk/>
          <pc:sldMk cId="4270485808" sldId="713"/>
        </pc:sldMkLst>
        <pc:spChg chg="mod">
          <ac:chgData name="姚 凯" userId="5e1dd4585f655c19" providerId="Windows Live" clId="Web-{F36DBD6E-09CB-4CBE-8573-5F10606C63E7}" dt="2022-11-03T09:49:47.302" v="0" actId="1076"/>
          <ac:spMkLst>
            <pc:docMk/>
            <pc:sldMk cId="4270485808" sldId="713"/>
            <ac:spMk id="2" creationId="{935AB2F3-22B8-1CFF-508B-EE00F412CBE8}"/>
          </ac:spMkLst>
        </pc:spChg>
      </pc:sldChg>
    </pc:docChg>
  </pc:docChgLst>
  <pc:docChgLst>
    <pc:chgData name="Sun zh" userId="066480e3bf3c1d4b" providerId="LiveId" clId="{32F32433-E994-4F2D-B1BF-18E82E6FF52F}"/>
    <pc:docChg chg="undo redo custSel addSld delSld modSld sldOrd modSection">
      <pc:chgData name="Sun zh" userId="066480e3bf3c1d4b" providerId="LiveId" clId="{32F32433-E994-4F2D-B1BF-18E82E6FF52F}" dt="2022-11-03T08:53:05.894" v="1553" actId="58"/>
      <pc:docMkLst>
        <pc:docMk/>
      </pc:docMkLst>
      <pc:sldChg chg="addSp delSp modSp mod">
        <pc:chgData name="Sun zh" userId="066480e3bf3c1d4b" providerId="LiveId" clId="{32F32433-E994-4F2D-B1BF-18E82E6FF52F}" dt="2022-11-02T07:02:46.728" v="276" actId="20577"/>
        <pc:sldMkLst>
          <pc:docMk/>
          <pc:sldMk cId="2369969125" sldId="672"/>
        </pc:sldMkLst>
        <pc:spChg chg="mod">
          <ac:chgData name="Sun zh" userId="066480e3bf3c1d4b" providerId="LiveId" clId="{32F32433-E994-4F2D-B1BF-18E82E6FF52F}" dt="2022-11-02T07:01:35.754" v="275" actId="1038"/>
          <ac:spMkLst>
            <pc:docMk/>
            <pc:sldMk cId="2369969125" sldId="672"/>
            <ac:spMk id="3" creationId="{A1280D5B-7617-4A16-A824-4CED80D3BEED}"/>
          </ac:spMkLst>
        </pc:spChg>
        <pc:spChg chg="del mod">
          <ac:chgData name="Sun zh" userId="066480e3bf3c1d4b" providerId="LiveId" clId="{32F32433-E994-4F2D-B1BF-18E82E6FF52F}" dt="2022-11-02T06:55:13.706" v="75" actId="478"/>
          <ac:spMkLst>
            <pc:docMk/>
            <pc:sldMk cId="2369969125" sldId="672"/>
            <ac:spMk id="4" creationId="{0A73055A-8042-4812-9496-0140C7958959}"/>
          </ac:spMkLst>
        </pc:spChg>
        <pc:spChg chg="mod">
          <ac:chgData name="Sun zh" userId="066480e3bf3c1d4b" providerId="LiveId" clId="{32F32433-E994-4F2D-B1BF-18E82E6FF52F}" dt="2022-11-02T07:01:35.754" v="275" actId="1038"/>
          <ac:spMkLst>
            <pc:docMk/>
            <pc:sldMk cId="2369969125" sldId="672"/>
            <ac:spMk id="5" creationId="{DD468918-03BA-48BA-A85E-4308518A6A12}"/>
          </ac:spMkLst>
        </pc:spChg>
        <pc:spChg chg="add del mod">
          <ac:chgData name="Sun zh" userId="066480e3bf3c1d4b" providerId="LiveId" clId="{32F32433-E994-4F2D-B1BF-18E82E6FF52F}" dt="2022-11-02T06:55:16.058" v="76" actId="478"/>
          <ac:spMkLst>
            <pc:docMk/>
            <pc:sldMk cId="2369969125" sldId="672"/>
            <ac:spMk id="7" creationId="{77983EE7-27BE-43CF-89E4-C3FA3EE4F8D6}"/>
          </ac:spMkLst>
        </pc:spChg>
        <pc:spChg chg="mod">
          <ac:chgData name="Sun zh" userId="066480e3bf3c1d4b" providerId="LiveId" clId="{32F32433-E994-4F2D-B1BF-18E82E6FF52F}" dt="2022-11-02T07:01:35.754" v="275" actId="1038"/>
          <ac:spMkLst>
            <pc:docMk/>
            <pc:sldMk cId="2369969125" sldId="672"/>
            <ac:spMk id="12" creationId="{0E495C46-3122-421B-BD62-A5967839D277}"/>
          </ac:spMkLst>
        </pc:spChg>
        <pc:spChg chg="del">
          <ac:chgData name="Sun zh" userId="066480e3bf3c1d4b" providerId="LiveId" clId="{32F32433-E994-4F2D-B1BF-18E82E6FF52F}" dt="2022-11-02T06:58:36.984" v="187" actId="478"/>
          <ac:spMkLst>
            <pc:docMk/>
            <pc:sldMk cId="2369969125" sldId="672"/>
            <ac:spMk id="13" creationId="{D1150C4D-B9D9-453C-8026-A24298F5C6D6}"/>
          </ac:spMkLst>
        </pc:spChg>
        <pc:spChg chg="add del mod">
          <ac:chgData name="Sun zh" userId="066480e3bf3c1d4b" providerId="LiveId" clId="{32F32433-E994-4F2D-B1BF-18E82E6FF52F}" dt="2022-11-02T07:02:46.728" v="276" actId="20577"/>
          <ac:spMkLst>
            <pc:docMk/>
            <pc:sldMk cId="2369969125" sldId="672"/>
            <ac:spMk id="14" creationId="{A8CF4D25-AE73-4725-9D1A-AA34C160088E}"/>
          </ac:spMkLst>
        </pc:spChg>
      </pc:sldChg>
      <pc:sldChg chg="del">
        <pc:chgData name="Sun zh" userId="066480e3bf3c1d4b" providerId="LiveId" clId="{32F32433-E994-4F2D-B1BF-18E82E6FF52F}" dt="2022-11-03T06:31:49.344" v="277" actId="47"/>
        <pc:sldMkLst>
          <pc:docMk/>
          <pc:sldMk cId="2169259353" sldId="673"/>
        </pc:sldMkLst>
      </pc:sldChg>
      <pc:sldChg chg="addSp delSp modSp mod">
        <pc:chgData name="Sun zh" userId="066480e3bf3c1d4b" providerId="LiveId" clId="{32F32433-E994-4F2D-B1BF-18E82E6FF52F}" dt="2022-11-03T07:58:17.454" v="1025" actId="120"/>
        <pc:sldMkLst>
          <pc:docMk/>
          <pc:sldMk cId="1503990947" sldId="682"/>
        </pc:sldMkLst>
        <pc:spChg chg="mod">
          <ac:chgData name="Sun zh" userId="066480e3bf3c1d4b" providerId="LiveId" clId="{32F32433-E994-4F2D-B1BF-18E82E6FF52F}" dt="2022-11-03T07:54:55.833" v="999"/>
          <ac:spMkLst>
            <pc:docMk/>
            <pc:sldMk cId="1503990947" sldId="682"/>
            <ac:spMk id="3" creationId="{8DD91940-AC9A-4CE6-B6C4-34959FD1A599}"/>
          </ac:spMkLst>
        </pc:spChg>
        <pc:spChg chg="mod">
          <ac:chgData name="Sun zh" userId="066480e3bf3c1d4b" providerId="LiveId" clId="{32F32433-E994-4F2D-B1BF-18E82E6FF52F}" dt="2022-11-03T07:58:17.454" v="1025" actId="120"/>
          <ac:spMkLst>
            <pc:docMk/>
            <pc:sldMk cId="1503990947" sldId="682"/>
            <ac:spMk id="6" creationId="{4CAD877C-94FC-43DF-B3E4-37D6DA080660}"/>
          </ac:spMkLst>
        </pc:spChg>
        <pc:spChg chg="mod">
          <ac:chgData name="Sun zh" userId="066480e3bf3c1d4b" providerId="LiveId" clId="{32F32433-E994-4F2D-B1BF-18E82E6FF52F}" dt="2022-11-03T06:54:05.690" v="412" actId="1036"/>
          <ac:spMkLst>
            <pc:docMk/>
            <pc:sldMk cId="1503990947" sldId="682"/>
            <ac:spMk id="7" creationId="{2B811617-C3AA-4800-882D-F0D9D2EDC1EE}"/>
          </ac:spMkLst>
        </pc:spChg>
        <pc:spChg chg="add del mod">
          <ac:chgData name="Sun zh" userId="066480e3bf3c1d4b" providerId="LiveId" clId="{32F32433-E994-4F2D-B1BF-18E82E6FF52F}" dt="2022-11-03T06:34:09.656" v="283" actId="22"/>
          <ac:spMkLst>
            <pc:docMk/>
            <pc:sldMk cId="1503990947" sldId="682"/>
            <ac:spMk id="8" creationId="{4CE90206-6894-471C-ABEA-541CEE5CD3E7}"/>
          </ac:spMkLst>
        </pc:spChg>
        <pc:spChg chg="del">
          <ac:chgData name="Sun zh" userId="066480e3bf3c1d4b" providerId="LiveId" clId="{32F32433-E994-4F2D-B1BF-18E82E6FF52F}" dt="2022-11-03T06:53:51.095" v="386" actId="478"/>
          <ac:spMkLst>
            <pc:docMk/>
            <pc:sldMk cId="1503990947" sldId="682"/>
            <ac:spMk id="10" creationId="{E49AC338-939F-4D71-8A5E-42DEA6763AF2}"/>
          </ac:spMkLst>
        </pc:spChg>
        <pc:spChg chg="del">
          <ac:chgData name="Sun zh" userId="066480e3bf3c1d4b" providerId="LiveId" clId="{32F32433-E994-4F2D-B1BF-18E82E6FF52F}" dt="2022-11-03T06:53:51.095" v="386" actId="478"/>
          <ac:spMkLst>
            <pc:docMk/>
            <pc:sldMk cId="1503990947" sldId="682"/>
            <ac:spMk id="11" creationId="{7F6ADA03-EDF4-4232-A676-B2D3C8C89C7F}"/>
          </ac:spMkLst>
        </pc:spChg>
        <pc:spChg chg="del">
          <ac:chgData name="Sun zh" userId="066480e3bf3c1d4b" providerId="LiveId" clId="{32F32433-E994-4F2D-B1BF-18E82E6FF52F}" dt="2022-11-03T06:53:51.095" v="386" actId="478"/>
          <ac:spMkLst>
            <pc:docMk/>
            <pc:sldMk cId="1503990947" sldId="682"/>
            <ac:spMk id="12" creationId="{FD5F801A-7E7B-459B-AA02-C576C30B61B9}"/>
          </ac:spMkLst>
        </pc:spChg>
        <pc:spChg chg="del">
          <ac:chgData name="Sun zh" userId="066480e3bf3c1d4b" providerId="LiveId" clId="{32F32433-E994-4F2D-B1BF-18E82E6FF52F}" dt="2022-11-03T06:53:51.095" v="386" actId="478"/>
          <ac:spMkLst>
            <pc:docMk/>
            <pc:sldMk cId="1503990947" sldId="682"/>
            <ac:spMk id="13" creationId="{F8F3A258-2608-4773-92B3-A9D12949B759}"/>
          </ac:spMkLst>
        </pc:spChg>
        <pc:spChg chg="del">
          <ac:chgData name="Sun zh" userId="066480e3bf3c1d4b" providerId="LiveId" clId="{32F32433-E994-4F2D-B1BF-18E82E6FF52F}" dt="2022-11-03T06:53:51.095" v="386" actId="478"/>
          <ac:spMkLst>
            <pc:docMk/>
            <pc:sldMk cId="1503990947" sldId="682"/>
            <ac:spMk id="14" creationId="{7F1775B8-FFA4-401F-BB2C-70AE6231C1C7}"/>
          </ac:spMkLst>
        </pc:spChg>
        <pc:spChg chg="del">
          <ac:chgData name="Sun zh" userId="066480e3bf3c1d4b" providerId="LiveId" clId="{32F32433-E994-4F2D-B1BF-18E82E6FF52F}" dt="2022-11-03T06:53:51.095" v="386" actId="478"/>
          <ac:spMkLst>
            <pc:docMk/>
            <pc:sldMk cId="1503990947" sldId="682"/>
            <ac:spMk id="15" creationId="{9B45B3BD-2742-456D-A765-86934E3F7490}"/>
          </ac:spMkLst>
        </pc:spChg>
        <pc:spChg chg="add del mod">
          <ac:chgData name="Sun zh" userId="066480e3bf3c1d4b" providerId="LiveId" clId="{32F32433-E994-4F2D-B1BF-18E82E6FF52F}" dt="2022-11-03T06:33:46.674" v="280" actId="478"/>
          <ac:spMkLst>
            <pc:docMk/>
            <pc:sldMk cId="1503990947" sldId="682"/>
            <ac:spMk id="16" creationId="{D68A351F-8823-4DEB-BB28-702D1D3B7812}"/>
          </ac:spMkLst>
        </pc:spChg>
        <pc:spChg chg="add del mod">
          <ac:chgData name="Sun zh" userId="066480e3bf3c1d4b" providerId="LiveId" clId="{32F32433-E994-4F2D-B1BF-18E82E6FF52F}" dt="2022-11-03T06:33:47.143" v="281" actId="478"/>
          <ac:spMkLst>
            <pc:docMk/>
            <pc:sldMk cId="1503990947" sldId="682"/>
            <ac:spMk id="18" creationId="{0CFACBD2-2AEA-4BA1-9094-3224313C23F3}"/>
          </ac:spMkLst>
        </pc:spChg>
        <pc:spChg chg="add del mod">
          <ac:chgData name="Sun zh" userId="066480e3bf3c1d4b" providerId="LiveId" clId="{32F32433-E994-4F2D-B1BF-18E82E6FF52F}" dt="2022-11-03T06:53:57.348" v="387" actId="478"/>
          <ac:spMkLst>
            <pc:docMk/>
            <pc:sldMk cId="1503990947" sldId="682"/>
            <ac:spMk id="22" creationId="{D9918F84-E450-4A87-AA39-88B0EFC0955A}"/>
          </ac:spMkLst>
        </pc:spChg>
        <pc:spChg chg="add del mod">
          <ac:chgData name="Sun zh" userId="066480e3bf3c1d4b" providerId="LiveId" clId="{32F32433-E994-4F2D-B1BF-18E82E6FF52F}" dt="2022-11-03T06:53:57.348" v="387" actId="478"/>
          <ac:spMkLst>
            <pc:docMk/>
            <pc:sldMk cId="1503990947" sldId="682"/>
            <ac:spMk id="24" creationId="{8097EBFB-3B3F-4960-A825-1B4C95479CFE}"/>
          </ac:spMkLst>
        </pc:spChg>
        <pc:spChg chg="add del mod">
          <ac:chgData name="Sun zh" userId="066480e3bf3c1d4b" providerId="LiveId" clId="{32F32433-E994-4F2D-B1BF-18E82E6FF52F}" dt="2022-11-03T06:53:57.348" v="387" actId="478"/>
          <ac:spMkLst>
            <pc:docMk/>
            <pc:sldMk cId="1503990947" sldId="682"/>
            <ac:spMk id="26" creationId="{32335CDB-ECE5-4A67-8A4B-739A4058438A}"/>
          </ac:spMkLst>
        </pc:spChg>
        <pc:spChg chg="add del mod">
          <ac:chgData name="Sun zh" userId="066480e3bf3c1d4b" providerId="LiveId" clId="{32F32433-E994-4F2D-B1BF-18E82E6FF52F}" dt="2022-11-03T06:53:57.348" v="387" actId="478"/>
          <ac:spMkLst>
            <pc:docMk/>
            <pc:sldMk cId="1503990947" sldId="682"/>
            <ac:spMk id="28" creationId="{CAF2EF75-DC90-415C-AB14-D3015A8D1D89}"/>
          </ac:spMkLst>
        </pc:spChg>
        <pc:spChg chg="add del mod">
          <ac:chgData name="Sun zh" userId="066480e3bf3c1d4b" providerId="LiveId" clId="{32F32433-E994-4F2D-B1BF-18E82E6FF52F}" dt="2022-11-03T06:53:57.348" v="387" actId="478"/>
          <ac:spMkLst>
            <pc:docMk/>
            <pc:sldMk cId="1503990947" sldId="682"/>
            <ac:spMk id="30" creationId="{A1B9FEB8-854F-470D-9195-6553ACAEE63C}"/>
          </ac:spMkLst>
        </pc:spChg>
        <pc:spChg chg="add del mod">
          <ac:chgData name="Sun zh" userId="066480e3bf3c1d4b" providerId="LiveId" clId="{32F32433-E994-4F2D-B1BF-18E82E6FF52F}" dt="2022-11-03T06:53:57.348" v="387" actId="478"/>
          <ac:spMkLst>
            <pc:docMk/>
            <pc:sldMk cId="1503990947" sldId="682"/>
            <ac:spMk id="32" creationId="{89AB8518-DB36-435D-A12E-13284E1C7414}"/>
          </ac:spMkLst>
        </pc:spChg>
        <pc:spChg chg="add mod">
          <ac:chgData name="Sun zh" userId="066480e3bf3c1d4b" providerId="LiveId" clId="{32F32433-E994-4F2D-B1BF-18E82E6FF52F}" dt="2022-11-03T07:48:16.497" v="927" actId="6549"/>
          <ac:spMkLst>
            <pc:docMk/>
            <pc:sldMk cId="1503990947" sldId="682"/>
            <ac:spMk id="36" creationId="{9CCD2C82-68DE-47F8-9428-1985C0B3CDBE}"/>
          </ac:spMkLst>
        </pc:spChg>
        <pc:picChg chg="add mod ord modCrop">
          <ac:chgData name="Sun zh" userId="066480e3bf3c1d4b" providerId="LiveId" clId="{32F32433-E994-4F2D-B1BF-18E82E6FF52F}" dt="2022-11-03T07:41:10.379" v="867" actId="1076"/>
          <ac:picMkLst>
            <pc:docMk/>
            <pc:sldMk cId="1503990947" sldId="682"/>
            <ac:picMk id="20" creationId="{A5FD01C4-891B-456C-A3AE-3CECCB339E8F}"/>
          </ac:picMkLst>
        </pc:picChg>
        <pc:picChg chg="del">
          <ac:chgData name="Sun zh" userId="066480e3bf3c1d4b" providerId="LiveId" clId="{32F32433-E994-4F2D-B1BF-18E82E6FF52F}" dt="2022-11-03T06:33:44.002" v="279" actId="478"/>
          <ac:picMkLst>
            <pc:docMk/>
            <pc:sldMk cId="1503990947" sldId="682"/>
            <ac:picMk id="35" creationId="{688103C3-E7C7-494E-A40D-D1F8E3926174}"/>
          </ac:picMkLst>
        </pc:picChg>
        <pc:picChg chg="del">
          <ac:chgData name="Sun zh" userId="066480e3bf3c1d4b" providerId="LiveId" clId="{32F32433-E994-4F2D-B1BF-18E82E6FF52F}" dt="2022-11-03T06:33:44.002" v="279" actId="478"/>
          <ac:picMkLst>
            <pc:docMk/>
            <pc:sldMk cId="1503990947" sldId="682"/>
            <ac:picMk id="39" creationId="{56CE87D5-2D48-4294-B56A-D0CC32F94EBC}"/>
          </ac:picMkLst>
        </pc:picChg>
        <pc:picChg chg="del">
          <ac:chgData name="Sun zh" userId="066480e3bf3c1d4b" providerId="LiveId" clId="{32F32433-E994-4F2D-B1BF-18E82E6FF52F}" dt="2022-11-03T06:33:44.002" v="279" actId="478"/>
          <ac:picMkLst>
            <pc:docMk/>
            <pc:sldMk cId="1503990947" sldId="682"/>
            <ac:picMk id="47" creationId="{E8731E99-F129-4794-BEC6-A8AF78D12254}"/>
          </ac:picMkLst>
        </pc:picChg>
      </pc:sldChg>
      <pc:sldChg chg="modSp mod">
        <pc:chgData name="Sun zh" userId="066480e3bf3c1d4b" providerId="LiveId" clId="{32F32433-E994-4F2D-B1BF-18E82E6FF52F}" dt="2022-11-03T07:52:27.167" v="969" actId="1076"/>
        <pc:sldMkLst>
          <pc:docMk/>
          <pc:sldMk cId="1510845799" sldId="684"/>
        </pc:sldMkLst>
        <pc:spChg chg="mod">
          <ac:chgData name="Sun zh" userId="066480e3bf3c1d4b" providerId="LiveId" clId="{32F32433-E994-4F2D-B1BF-18E82E6FF52F}" dt="2022-11-03T07:52:27.167" v="969" actId="1076"/>
          <ac:spMkLst>
            <pc:docMk/>
            <pc:sldMk cId="1510845799" sldId="684"/>
            <ac:spMk id="6" creationId="{7B57DA2D-D411-49C4-AAAA-225327299DA5}"/>
          </ac:spMkLst>
        </pc:spChg>
      </pc:sldChg>
      <pc:sldChg chg="del">
        <pc:chgData name="Sun zh" userId="066480e3bf3c1d4b" providerId="LiveId" clId="{32F32433-E994-4F2D-B1BF-18E82E6FF52F}" dt="2022-11-03T06:31:50.233" v="278" actId="47"/>
        <pc:sldMkLst>
          <pc:docMk/>
          <pc:sldMk cId="2376536682" sldId="697"/>
        </pc:sldMkLst>
      </pc:sldChg>
      <pc:sldChg chg="addSp delSp modSp add del mod">
        <pc:chgData name="Sun zh" userId="066480e3bf3c1d4b" providerId="LiveId" clId="{32F32433-E994-4F2D-B1BF-18E82E6FF52F}" dt="2022-11-03T07:51:10.260" v="928" actId="47"/>
        <pc:sldMkLst>
          <pc:docMk/>
          <pc:sldMk cId="3731009427" sldId="708"/>
        </pc:sldMkLst>
        <pc:spChg chg="mod">
          <ac:chgData name="Sun zh" userId="066480e3bf3c1d4b" providerId="LiveId" clId="{32F32433-E994-4F2D-B1BF-18E82E6FF52F}" dt="2022-11-03T07:11:21.923" v="447" actId="1076"/>
          <ac:spMkLst>
            <pc:docMk/>
            <pc:sldMk cId="3731009427" sldId="708"/>
            <ac:spMk id="6" creationId="{4CAD877C-94FC-43DF-B3E4-37D6DA080660}"/>
          </ac:spMkLst>
        </pc:spChg>
        <pc:spChg chg="del">
          <ac:chgData name="Sun zh" userId="066480e3bf3c1d4b" providerId="LiveId" clId="{32F32433-E994-4F2D-B1BF-18E82E6FF52F}" dt="2022-11-03T07:09:08.172" v="426" actId="478"/>
          <ac:spMkLst>
            <pc:docMk/>
            <pc:sldMk cId="3731009427" sldId="708"/>
            <ac:spMk id="7" creationId="{2B811617-C3AA-4800-882D-F0D9D2EDC1EE}"/>
          </ac:spMkLst>
        </pc:spChg>
        <pc:spChg chg="add del mod">
          <ac:chgData name="Sun zh" userId="066480e3bf3c1d4b" providerId="LiveId" clId="{32F32433-E994-4F2D-B1BF-18E82E6FF52F}" dt="2022-11-03T07:09:11.595" v="427" actId="478"/>
          <ac:spMkLst>
            <pc:docMk/>
            <pc:sldMk cId="3731009427" sldId="708"/>
            <ac:spMk id="8" creationId="{B3EF7C76-D27C-4DD9-9C13-D40FA7A86CC3}"/>
          </ac:spMkLst>
        </pc:spChg>
        <pc:spChg chg="add mod">
          <ac:chgData name="Sun zh" userId="066480e3bf3c1d4b" providerId="LiveId" clId="{32F32433-E994-4F2D-B1BF-18E82E6FF52F}" dt="2022-11-03T07:17:49.332" v="597" actId="1037"/>
          <ac:spMkLst>
            <pc:docMk/>
            <pc:sldMk cId="3731009427" sldId="708"/>
            <ac:spMk id="13" creationId="{728514A1-8EBB-4F25-AC72-1990A793D54D}"/>
          </ac:spMkLst>
        </pc:spChg>
        <pc:spChg chg="add mod">
          <ac:chgData name="Sun zh" userId="066480e3bf3c1d4b" providerId="LiveId" clId="{32F32433-E994-4F2D-B1BF-18E82E6FF52F}" dt="2022-11-03T07:17:53.533" v="604" actId="1038"/>
          <ac:spMkLst>
            <pc:docMk/>
            <pc:sldMk cId="3731009427" sldId="708"/>
            <ac:spMk id="14" creationId="{7DABC1E3-26F6-468C-8D1B-F7135BA74237}"/>
          </ac:spMkLst>
        </pc:spChg>
        <pc:picChg chg="add mod modCrop">
          <ac:chgData name="Sun zh" userId="066480e3bf3c1d4b" providerId="LiveId" clId="{32F32433-E994-4F2D-B1BF-18E82E6FF52F}" dt="2022-11-03T07:17:53.533" v="604" actId="1038"/>
          <ac:picMkLst>
            <pc:docMk/>
            <pc:sldMk cId="3731009427" sldId="708"/>
            <ac:picMk id="10" creationId="{4C567E0B-6261-4665-9E20-111FB655FCD0}"/>
          </ac:picMkLst>
        </pc:picChg>
        <pc:picChg chg="mod modCrop">
          <ac:chgData name="Sun zh" userId="066480e3bf3c1d4b" providerId="LiveId" clId="{32F32433-E994-4F2D-B1BF-18E82E6FF52F}" dt="2022-11-03T07:17:49.332" v="597" actId="1037"/>
          <ac:picMkLst>
            <pc:docMk/>
            <pc:sldMk cId="3731009427" sldId="708"/>
            <ac:picMk id="20" creationId="{A5FD01C4-891B-456C-A3AE-3CECCB339E8F}"/>
          </ac:picMkLst>
        </pc:picChg>
      </pc:sldChg>
      <pc:sldChg chg="addSp delSp modSp add mod ord addCm delCm">
        <pc:chgData name="Sun zh" userId="066480e3bf3c1d4b" providerId="LiveId" clId="{32F32433-E994-4F2D-B1BF-18E82E6FF52F}" dt="2022-11-03T07:58:15.814" v="1024" actId="120"/>
        <pc:sldMkLst>
          <pc:docMk/>
          <pc:sldMk cId="194546248" sldId="709"/>
        </pc:sldMkLst>
        <pc:spChg chg="mod">
          <ac:chgData name="Sun zh" userId="066480e3bf3c1d4b" providerId="LiveId" clId="{32F32433-E994-4F2D-B1BF-18E82E6FF52F}" dt="2022-11-03T07:54:53.567" v="998" actId="20577"/>
          <ac:spMkLst>
            <pc:docMk/>
            <pc:sldMk cId="194546248" sldId="709"/>
            <ac:spMk id="3" creationId="{8DD91940-AC9A-4CE6-B6C4-34959FD1A599}"/>
          </ac:spMkLst>
        </pc:spChg>
        <pc:spChg chg="del mod">
          <ac:chgData name="Sun zh" userId="066480e3bf3c1d4b" providerId="LiveId" clId="{32F32433-E994-4F2D-B1BF-18E82E6FF52F}" dt="2022-11-03T07:53:58.078" v="978" actId="478"/>
          <ac:spMkLst>
            <pc:docMk/>
            <pc:sldMk cId="194546248" sldId="709"/>
            <ac:spMk id="6" creationId="{4CAD877C-94FC-43DF-B3E4-37D6DA080660}"/>
          </ac:spMkLst>
        </pc:spChg>
        <pc:spChg chg="add del mod">
          <ac:chgData name="Sun zh" userId="066480e3bf3c1d4b" providerId="LiveId" clId="{32F32433-E994-4F2D-B1BF-18E82E6FF52F}" dt="2022-11-03T07:19:21.451" v="609" actId="478"/>
          <ac:spMkLst>
            <pc:docMk/>
            <pc:sldMk cId="194546248" sldId="709"/>
            <ac:spMk id="7" creationId="{7A8C9F78-3320-434F-A226-54DDD7977C57}"/>
          </ac:spMkLst>
        </pc:spChg>
        <pc:spChg chg="add del mod">
          <ac:chgData name="Sun zh" userId="066480e3bf3c1d4b" providerId="LiveId" clId="{32F32433-E994-4F2D-B1BF-18E82E6FF52F}" dt="2022-11-03T07:54:00.130" v="979" actId="478"/>
          <ac:spMkLst>
            <pc:docMk/>
            <pc:sldMk cId="194546248" sldId="709"/>
            <ac:spMk id="11" creationId="{91A8307D-A506-4350-B6C3-3C8C8BD32029}"/>
          </ac:spMkLst>
        </pc:spChg>
        <pc:spChg chg="del">
          <ac:chgData name="Sun zh" userId="066480e3bf3c1d4b" providerId="LiveId" clId="{32F32433-E994-4F2D-B1BF-18E82E6FF52F}" dt="2022-11-03T07:19:19.091" v="608" actId="478"/>
          <ac:spMkLst>
            <pc:docMk/>
            <pc:sldMk cId="194546248" sldId="709"/>
            <ac:spMk id="13" creationId="{728514A1-8EBB-4F25-AC72-1990A793D54D}"/>
          </ac:spMkLst>
        </pc:spChg>
        <pc:spChg chg="mod">
          <ac:chgData name="Sun zh" userId="066480e3bf3c1d4b" providerId="LiveId" clId="{32F32433-E994-4F2D-B1BF-18E82E6FF52F}" dt="2022-11-03T07:54:29.848" v="987"/>
          <ac:spMkLst>
            <pc:docMk/>
            <pc:sldMk cId="194546248" sldId="709"/>
            <ac:spMk id="14" creationId="{7DABC1E3-26F6-468C-8D1B-F7135BA74237}"/>
          </ac:spMkLst>
        </pc:spChg>
        <pc:spChg chg="add mod">
          <ac:chgData name="Sun zh" userId="066480e3bf3c1d4b" providerId="LiveId" clId="{32F32433-E994-4F2D-B1BF-18E82E6FF52F}" dt="2022-11-03T07:37:16.868" v="866" actId="1076"/>
          <ac:spMkLst>
            <pc:docMk/>
            <pc:sldMk cId="194546248" sldId="709"/>
            <ac:spMk id="15" creationId="{CFE5CC28-7E91-4409-8FF0-42A6E316A129}"/>
          </ac:spMkLst>
        </pc:spChg>
        <pc:spChg chg="add mod">
          <ac:chgData name="Sun zh" userId="066480e3bf3c1d4b" providerId="LiveId" clId="{32F32433-E994-4F2D-B1BF-18E82E6FF52F}" dt="2022-11-03T07:58:15.814" v="1024" actId="120"/>
          <ac:spMkLst>
            <pc:docMk/>
            <pc:sldMk cId="194546248" sldId="709"/>
            <ac:spMk id="16" creationId="{4190EE88-C2B8-414E-B6C4-81C030F3DE77}"/>
          </ac:spMkLst>
        </pc:spChg>
        <pc:picChg chg="mod modCrop">
          <ac:chgData name="Sun zh" userId="066480e3bf3c1d4b" providerId="LiveId" clId="{32F32433-E994-4F2D-B1BF-18E82E6FF52F}" dt="2022-11-03T07:37:13.891" v="865" actId="1076"/>
          <ac:picMkLst>
            <pc:docMk/>
            <pc:sldMk cId="194546248" sldId="709"/>
            <ac:picMk id="10" creationId="{4C567E0B-6261-4665-9E20-111FB655FCD0}"/>
          </ac:picMkLst>
        </pc:picChg>
        <pc:picChg chg="del">
          <ac:chgData name="Sun zh" userId="066480e3bf3c1d4b" providerId="LiveId" clId="{32F32433-E994-4F2D-B1BF-18E82E6FF52F}" dt="2022-11-03T07:19:19.091" v="608" actId="478"/>
          <ac:picMkLst>
            <pc:docMk/>
            <pc:sldMk cId="194546248" sldId="709"/>
            <ac:picMk id="20" creationId="{A5FD01C4-891B-456C-A3AE-3CECCB339E8F}"/>
          </ac:picMkLst>
        </pc:picChg>
      </pc:sldChg>
      <pc:sldChg chg="addSp delSp modSp add mod">
        <pc:chgData name="Sun zh" userId="066480e3bf3c1d4b" providerId="LiveId" clId="{32F32433-E994-4F2D-B1BF-18E82E6FF52F}" dt="2022-11-03T08:44:29.410" v="1538" actId="22"/>
        <pc:sldMkLst>
          <pc:docMk/>
          <pc:sldMk cId="2740705126" sldId="710"/>
        </pc:sldMkLst>
        <pc:spChg chg="mod">
          <ac:chgData name="Sun zh" userId="066480e3bf3c1d4b" providerId="LiveId" clId="{32F32433-E994-4F2D-B1BF-18E82E6FF52F}" dt="2022-11-03T07:54:56.937" v="1000"/>
          <ac:spMkLst>
            <pc:docMk/>
            <pc:sldMk cId="2740705126" sldId="710"/>
            <ac:spMk id="3" creationId="{8DD91940-AC9A-4CE6-B6C4-34959FD1A599}"/>
          </ac:spMkLst>
        </pc:spChg>
        <pc:spChg chg="mod">
          <ac:chgData name="Sun zh" userId="066480e3bf3c1d4b" providerId="LiveId" clId="{32F32433-E994-4F2D-B1BF-18E82E6FF52F}" dt="2022-11-03T08:41:43.349" v="1536" actId="20577"/>
          <ac:spMkLst>
            <pc:docMk/>
            <pc:sldMk cId="2740705126" sldId="710"/>
            <ac:spMk id="6" creationId="{4CAD877C-94FC-43DF-B3E4-37D6DA080660}"/>
          </ac:spMkLst>
        </pc:spChg>
        <pc:spChg chg="add del mod">
          <ac:chgData name="Sun zh" userId="066480e3bf3c1d4b" providerId="LiveId" clId="{32F32433-E994-4F2D-B1BF-18E82E6FF52F}" dt="2022-11-03T07:55:50.005" v="1002" actId="22"/>
          <ac:spMkLst>
            <pc:docMk/>
            <pc:sldMk cId="2740705126" sldId="710"/>
            <ac:spMk id="8" creationId="{FA754A6F-3209-4B1B-A6A6-FE4BAA9098DE}"/>
          </ac:spMkLst>
        </pc:spChg>
        <pc:spChg chg="add del">
          <ac:chgData name="Sun zh" userId="066480e3bf3c1d4b" providerId="LiveId" clId="{32F32433-E994-4F2D-B1BF-18E82E6FF52F}" dt="2022-11-03T08:44:29.410" v="1538" actId="22"/>
          <ac:spMkLst>
            <pc:docMk/>
            <pc:sldMk cId="2740705126" sldId="710"/>
            <ac:spMk id="14" creationId="{042387BB-A155-4360-8D58-3F86255BFD6A}"/>
          </ac:spMkLst>
        </pc:spChg>
        <pc:spChg chg="mod">
          <ac:chgData name="Sun zh" userId="066480e3bf3c1d4b" providerId="LiveId" clId="{32F32433-E994-4F2D-B1BF-18E82E6FF52F}" dt="2022-11-03T07:56:09.482" v="1008" actId="1076"/>
          <ac:spMkLst>
            <pc:docMk/>
            <pc:sldMk cId="2740705126" sldId="710"/>
            <ac:spMk id="36" creationId="{9CCD2C82-68DE-47F8-9428-1985C0B3CDBE}"/>
          </ac:spMkLst>
        </pc:spChg>
        <pc:picChg chg="add mod ord modCrop">
          <ac:chgData name="Sun zh" userId="066480e3bf3c1d4b" providerId="LiveId" clId="{32F32433-E994-4F2D-B1BF-18E82E6FF52F}" dt="2022-11-03T07:56:14.237" v="1009" actId="208"/>
          <ac:picMkLst>
            <pc:docMk/>
            <pc:sldMk cId="2740705126" sldId="710"/>
            <ac:picMk id="10" creationId="{7BB91E3E-B8E8-4005-AD02-0F34A8EBCA34}"/>
          </ac:picMkLst>
        </pc:picChg>
        <pc:picChg chg="del">
          <ac:chgData name="Sun zh" userId="066480e3bf3c1d4b" providerId="LiveId" clId="{32F32433-E994-4F2D-B1BF-18E82E6FF52F}" dt="2022-11-03T07:55:27.726" v="1001" actId="478"/>
          <ac:picMkLst>
            <pc:docMk/>
            <pc:sldMk cId="2740705126" sldId="710"/>
            <ac:picMk id="20" creationId="{A5FD01C4-891B-456C-A3AE-3CECCB339E8F}"/>
          </ac:picMkLst>
        </pc:picChg>
      </pc:sldChg>
      <pc:sldChg chg="addSp delSp modSp add mod ord">
        <pc:chgData name="Sun zh" userId="066480e3bf3c1d4b" providerId="LiveId" clId="{32F32433-E994-4F2D-B1BF-18E82E6FF52F}" dt="2022-11-03T08:53:05.894" v="1553" actId="58"/>
        <pc:sldMkLst>
          <pc:docMk/>
          <pc:sldMk cId="775133476" sldId="711"/>
        </pc:sldMkLst>
        <pc:spChg chg="mod">
          <ac:chgData name="Sun zh" userId="066480e3bf3c1d4b" providerId="LiveId" clId="{32F32433-E994-4F2D-B1BF-18E82E6FF52F}" dt="2022-11-03T07:58:44.216" v="1033" actId="1076"/>
          <ac:spMkLst>
            <pc:docMk/>
            <pc:sldMk cId="775133476" sldId="711"/>
            <ac:spMk id="6" creationId="{4CAD877C-94FC-43DF-B3E4-37D6DA080660}"/>
          </ac:spMkLst>
        </pc:spChg>
        <pc:spChg chg="del">
          <ac:chgData name="Sun zh" userId="066480e3bf3c1d4b" providerId="LiveId" clId="{32F32433-E994-4F2D-B1BF-18E82E6FF52F}" dt="2022-11-03T07:57:55.699" v="1017" actId="478"/>
          <ac:spMkLst>
            <pc:docMk/>
            <pc:sldMk cId="775133476" sldId="711"/>
            <ac:spMk id="7" creationId="{2B811617-C3AA-4800-882D-F0D9D2EDC1EE}"/>
          </ac:spMkLst>
        </pc:spChg>
        <pc:spChg chg="add del mod">
          <ac:chgData name="Sun zh" userId="066480e3bf3c1d4b" providerId="LiveId" clId="{32F32433-E994-4F2D-B1BF-18E82E6FF52F}" dt="2022-11-03T07:57:57.840" v="1018" actId="478"/>
          <ac:spMkLst>
            <pc:docMk/>
            <pc:sldMk cId="775133476" sldId="711"/>
            <ac:spMk id="9" creationId="{422651CC-02ED-4E22-8962-B3E36225089D}"/>
          </ac:spMkLst>
        </pc:spChg>
        <pc:spChg chg="add mod">
          <ac:chgData name="Sun zh" userId="066480e3bf3c1d4b" providerId="LiveId" clId="{32F32433-E994-4F2D-B1BF-18E82E6FF52F}" dt="2022-11-03T08:53:05.894" v="1553" actId="58"/>
          <ac:spMkLst>
            <pc:docMk/>
            <pc:sldMk cId="775133476" sldId="711"/>
            <ac:spMk id="11" creationId="{355890D4-67D8-4BB9-8B1F-22AE84FA9A9E}"/>
          </ac:spMkLst>
        </pc:spChg>
        <pc:spChg chg="add del mod">
          <ac:chgData name="Sun zh" userId="066480e3bf3c1d4b" providerId="LiveId" clId="{32F32433-E994-4F2D-B1BF-18E82E6FF52F}" dt="2022-11-03T07:58:34.020" v="1029" actId="478"/>
          <ac:spMkLst>
            <pc:docMk/>
            <pc:sldMk cId="775133476" sldId="711"/>
            <ac:spMk id="13" creationId="{9E61C8C2-9E16-4574-B8B1-778A47106CAE}"/>
          </ac:spMkLst>
        </pc:spChg>
        <pc:spChg chg="add mod">
          <ac:chgData name="Sun zh" userId="066480e3bf3c1d4b" providerId="LiveId" clId="{32F32433-E994-4F2D-B1BF-18E82E6FF52F}" dt="2022-11-03T08:40:44.764" v="1519" actId="20577"/>
          <ac:spMkLst>
            <pc:docMk/>
            <pc:sldMk cId="775133476" sldId="711"/>
            <ac:spMk id="17" creationId="{410E83D7-17D5-4E63-8E0F-965EF171B49E}"/>
          </ac:spMkLst>
        </pc:spChg>
        <pc:spChg chg="del">
          <ac:chgData name="Sun zh" userId="066480e3bf3c1d4b" providerId="LiveId" clId="{32F32433-E994-4F2D-B1BF-18E82E6FF52F}" dt="2022-11-03T07:58:35.373" v="1030" actId="478"/>
          <ac:spMkLst>
            <pc:docMk/>
            <pc:sldMk cId="775133476" sldId="711"/>
            <ac:spMk id="36" creationId="{9CCD2C82-68DE-47F8-9428-1985C0B3CDBE}"/>
          </ac:spMkLst>
        </pc:spChg>
        <pc:picChg chg="del">
          <ac:chgData name="Sun zh" userId="066480e3bf3c1d4b" providerId="LiveId" clId="{32F32433-E994-4F2D-B1BF-18E82E6FF52F}" dt="2022-11-03T07:58:32.848" v="1028" actId="478"/>
          <ac:picMkLst>
            <pc:docMk/>
            <pc:sldMk cId="775133476" sldId="711"/>
            <ac:picMk id="10" creationId="{7BB91E3E-B8E8-4005-AD02-0F34A8EBCA34}"/>
          </ac:picMkLst>
        </pc:picChg>
        <pc:picChg chg="add mod">
          <ac:chgData name="Sun zh" userId="066480e3bf3c1d4b" providerId="LiveId" clId="{32F32433-E994-4F2D-B1BF-18E82E6FF52F}" dt="2022-11-03T08:37:37.697" v="1448" actId="1076"/>
          <ac:picMkLst>
            <pc:docMk/>
            <pc:sldMk cId="775133476" sldId="711"/>
            <ac:picMk id="1026" creationId="{3329E69C-9B0E-4CF6-AA88-88D0A253C58E}"/>
          </ac:picMkLst>
        </pc:picChg>
      </pc:sldChg>
      <pc:sldChg chg="addSp modSp add mod ord">
        <pc:chgData name="Sun zh" userId="066480e3bf3c1d4b" providerId="LiveId" clId="{32F32433-E994-4F2D-B1BF-18E82E6FF52F}" dt="2022-11-03T08:35:31.921" v="1441" actId="1035"/>
        <pc:sldMkLst>
          <pc:docMk/>
          <pc:sldMk cId="765656609" sldId="712"/>
        </pc:sldMkLst>
        <pc:spChg chg="mod">
          <ac:chgData name="Sun zh" userId="066480e3bf3c1d4b" providerId="LiveId" clId="{32F32433-E994-4F2D-B1BF-18E82E6FF52F}" dt="2022-11-03T08:20:57.961" v="1097" actId="1035"/>
          <ac:spMkLst>
            <pc:docMk/>
            <pc:sldMk cId="765656609" sldId="712"/>
            <ac:spMk id="6" creationId="{4CAD877C-94FC-43DF-B3E4-37D6DA080660}"/>
          </ac:spMkLst>
        </pc:spChg>
        <pc:spChg chg="add mod">
          <ac:chgData name="Sun zh" userId="066480e3bf3c1d4b" providerId="LiveId" clId="{32F32433-E994-4F2D-B1BF-18E82E6FF52F}" dt="2022-11-03T08:35:31.921" v="1441" actId="1035"/>
          <ac:spMkLst>
            <pc:docMk/>
            <pc:sldMk cId="765656609" sldId="712"/>
            <ac:spMk id="10" creationId="{078EFCFB-3369-4701-BB64-02028CF911F2}"/>
          </ac:spMkLst>
        </pc:spChg>
        <pc:spChg chg="mod">
          <ac:chgData name="Sun zh" userId="066480e3bf3c1d4b" providerId="LiveId" clId="{32F32433-E994-4F2D-B1BF-18E82E6FF52F}" dt="2022-11-03T08:24:55.247" v="1129" actId="1035"/>
          <ac:spMkLst>
            <pc:docMk/>
            <pc:sldMk cId="765656609" sldId="712"/>
            <ac:spMk id="11" creationId="{355890D4-67D8-4BB9-8B1F-22AE84FA9A9E}"/>
          </ac:spMkLst>
        </pc:spChg>
        <pc:spChg chg="add mod">
          <ac:chgData name="Sun zh" userId="066480e3bf3c1d4b" providerId="LiveId" clId="{32F32433-E994-4F2D-B1BF-18E82E6FF52F}" dt="2022-11-03T08:35:31.921" v="1441" actId="1035"/>
          <ac:spMkLst>
            <pc:docMk/>
            <pc:sldMk cId="765656609" sldId="712"/>
            <ac:spMk id="12" creationId="{34C98085-D59A-48F3-9AF8-1ABD40EF8015}"/>
          </ac:spMkLst>
        </pc:spChg>
        <pc:picChg chg="add mod">
          <ac:chgData name="Sun zh" userId="066480e3bf3c1d4b" providerId="LiveId" clId="{32F32433-E994-4F2D-B1BF-18E82E6FF52F}" dt="2022-11-03T08:21:03.105" v="1117" actId="1038"/>
          <ac:picMkLst>
            <pc:docMk/>
            <pc:sldMk cId="765656609" sldId="712"/>
            <ac:picMk id="7" creationId="{73486294-8A82-4D32-AFFB-192A1F95B53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2022/11/15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a:t>请输入你的大标题</a:t>
            </a:r>
            <a:endParaRPr lang="en-US" altLang="zh-CN"/>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a:t>请输入答辩类型</a:t>
            </a:r>
            <a:endParaRPr lang="en-US" altLang="zh-CN"/>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cstate="email">
              <a:alphaModFix amt="5000"/>
              <a:extLst>
                <a:ext uri="{28A0092B-C50C-407E-A947-70E740481C1C}">
                  <a14:useLocalDpi xmlns:a14="http://schemas.microsoft.com/office/drawing/2010/main"/>
                </a:ext>
              </a:extLst>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4" cstate="email">
            <a:alphaModFix/>
            <a:extLst>
              <a:ext uri="{28A0092B-C50C-407E-A947-70E740481C1C}">
                <a14:useLocalDpi xmlns:a14="http://schemas.microsoft.com/office/drawing/2010/main"/>
              </a:ext>
            </a:extLst>
          </a:blip>
          <a:src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a:t>请输入你的大标题</a:t>
            </a:r>
            <a:endParaRPr lang="en-US" altLang="zh-CN"/>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a:t>请输入答辩类型</a:t>
            </a:r>
            <a:endParaRPr lang="en-US" altLang="zh-CN"/>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711BE-D990-4DF4-A1FC-C0961CD012F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E3167CD-62DA-4D71-99FF-356C4CE6D7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75E3C40-8314-4F77-B3F8-92640B93FC2B}"/>
              </a:ext>
            </a:extLst>
          </p:cNvPr>
          <p:cNvSpPr>
            <a:spLocks noGrp="1"/>
          </p:cNvSpPr>
          <p:nvPr>
            <p:ph type="dt" sz="half" idx="10"/>
          </p:nvPr>
        </p:nvSpPr>
        <p:spPr/>
        <p:txBody>
          <a:bodyPr/>
          <a:lstStyle/>
          <a:p>
            <a:fld id="{964FE90E-16F1-4CCF-94C8-9BAB684484A8}" type="datetimeFigureOut">
              <a:rPr lang="zh-CN" altLang="en-US" smtClean="0"/>
              <a:t>2022/11/15</a:t>
            </a:fld>
            <a:endParaRPr lang="zh-CN" altLang="en-US"/>
          </a:p>
        </p:txBody>
      </p:sp>
      <p:sp>
        <p:nvSpPr>
          <p:cNvPr id="5" name="页脚占位符 4">
            <a:extLst>
              <a:ext uri="{FF2B5EF4-FFF2-40B4-BE49-F238E27FC236}">
                <a16:creationId xmlns:a16="http://schemas.microsoft.com/office/drawing/2014/main" id="{358A9C19-D493-4D90-987B-08E2297478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B29F79-04E9-4214-8AAC-700E10F73961}"/>
              </a:ext>
            </a:extLst>
          </p:cNvPr>
          <p:cNvSpPr>
            <a:spLocks noGrp="1"/>
          </p:cNvSpPr>
          <p:nvPr>
            <p:ph type="sldNum" sz="quarter" idx="12"/>
          </p:nvPr>
        </p:nvSpPr>
        <p:spPr/>
        <p:txBody>
          <a:bodyPr/>
          <a:lstStyle/>
          <a:p>
            <a:fld id="{5318F9F9-561A-4604-8572-F1F3E3A2B744}" type="slidenum">
              <a:rPr lang="zh-CN" altLang="en-US" smtClean="0"/>
              <a:t>‹#›</a:t>
            </a:fld>
            <a:endParaRPr lang="zh-CN" altLang="en-US"/>
          </a:p>
        </p:txBody>
      </p:sp>
    </p:spTree>
    <p:extLst>
      <p:ext uri="{BB962C8B-B14F-4D97-AF65-F5344CB8AC3E}">
        <p14:creationId xmlns:p14="http://schemas.microsoft.com/office/powerpoint/2010/main" val="3187550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982C9C-C0F8-487A-8ECB-BF92574A2B2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658976-C86A-44C7-AB25-24AEC9DCA1E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CD578E-90DE-4674-98C1-6C3E658D5933}"/>
              </a:ext>
            </a:extLst>
          </p:cNvPr>
          <p:cNvSpPr>
            <a:spLocks noGrp="1"/>
          </p:cNvSpPr>
          <p:nvPr>
            <p:ph type="dt" sz="half" idx="10"/>
          </p:nvPr>
        </p:nvSpPr>
        <p:spPr/>
        <p:txBody>
          <a:bodyPr/>
          <a:lstStyle/>
          <a:p>
            <a:fld id="{964FE90E-16F1-4CCF-94C8-9BAB684484A8}" type="datetimeFigureOut">
              <a:rPr lang="zh-CN" altLang="en-US" smtClean="0"/>
              <a:t>2022/11/15</a:t>
            </a:fld>
            <a:endParaRPr lang="zh-CN" altLang="en-US"/>
          </a:p>
        </p:txBody>
      </p:sp>
      <p:sp>
        <p:nvSpPr>
          <p:cNvPr id="5" name="页脚占位符 4">
            <a:extLst>
              <a:ext uri="{FF2B5EF4-FFF2-40B4-BE49-F238E27FC236}">
                <a16:creationId xmlns:a16="http://schemas.microsoft.com/office/drawing/2014/main" id="{E6D8AF30-8565-4B1E-8CB3-E6AE1B294A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81D81D-1556-4A5C-B1C0-66CB3A8A6266}"/>
              </a:ext>
            </a:extLst>
          </p:cNvPr>
          <p:cNvSpPr>
            <a:spLocks noGrp="1"/>
          </p:cNvSpPr>
          <p:nvPr>
            <p:ph type="sldNum" sz="quarter" idx="12"/>
          </p:nvPr>
        </p:nvSpPr>
        <p:spPr/>
        <p:txBody>
          <a:bodyPr/>
          <a:lstStyle/>
          <a:p>
            <a:fld id="{5318F9F9-561A-4604-8572-F1F3E3A2B744}" type="slidenum">
              <a:rPr lang="zh-CN" altLang="en-US" smtClean="0"/>
              <a:t>‹#›</a:t>
            </a:fld>
            <a:endParaRPr lang="zh-CN" altLang="en-US"/>
          </a:p>
        </p:txBody>
      </p:sp>
    </p:spTree>
    <p:extLst>
      <p:ext uri="{BB962C8B-B14F-4D97-AF65-F5344CB8AC3E}">
        <p14:creationId xmlns:p14="http://schemas.microsoft.com/office/powerpoint/2010/main" val="2817785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DB149-0027-4C69-9F1C-3B61DB64AAD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ED20A83-9B2E-44C1-8FC4-CD665F01FD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E8F8F-67B6-48D2-9B4D-810B4B323DB3}"/>
              </a:ext>
            </a:extLst>
          </p:cNvPr>
          <p:cNvSpPr>
            <a:spLocks noGrp="1"/>
          </p:cNvSpPr>
          <p:nvPr>
            <p:ph type="dt" sz="half" idx="10"/>
          </p:nvPr>
        </p:nvSpPr>
        <p:spPr/>
        <p:txBody>
          <a:bodyPr/>
          <a:lstStyle/>
          <a:p>
            <a:fld id="{964FE90E-16F1-4CCF-94C8-9BAB684484A8}" type="datetimeFigureOut">
              <a:rPr lang="zh-CN" altLang="en-US" smtClean="0"/>
              <a:t>2022/11/15</a:t>
            </a:fld>
            <a:endParaRPr lang="zh-CN" altLang="en-US"/>
          </a:p>
        </p:txBody>
      </p:sp>
      <p:sp>
        <p:nvSpPr>
          <p:cNvPr id="5" name="页脚占位符 4">
            <a:extLst>
              <a:ext uri="{FF2B5EF4-FFF2-40B4-BE49-F238E27FC236}">
                <a16:creationId xmlns:a16="http://schemas.microsoft.com/office/drawing/2014/main" id="{41FC33F9-A378-410B-83C2-9307A29AA9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36DA80-AD36-492C-BD7F-60AD3597A268}"/>
              </a:ext>
            </a:extLst>
          </p:cNvPr>
          <p:cNvSpPr>
            <a:spLocks noGrp="1"/>
          </p:cNvSpPr>
          <p:nvPr>
            <p:ph type="sldNum" sz="quarter" idx="12"/>
          </p:nvPr>
        </p:nvSpPr>
        <p:spPr/>
        <p:txBody>
          <a:bodyPr/>
          <a:lstStyle/>
          <a:p>
            <a:fld id="{5318F9F9-561A-4604-8572-F1F3E3A2B744}" type="slidenum">
              <a:rPr lang="zh-CN" altLang="en-US" smtClean="0"/>
              <a:t>‹#›</a:t>
            </a:fld>
            <a:endParaRPr lang="zh-CN" altLang="en-US"/>
          </a:p>
        </p:txBody>
      </p:sp>
    </p:spTree>
    <p:extLst>
      <p:ext uri="{BB962C8B-B14F-4D97-AF65-F5344CB8AC3E}">
        <p14:creationId xmlns:p14="http://schemas.microsoft.com/office/powerpoint/2010/main" val="3919234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cstate="email">
            <a:extLst>
              <a:ext uri="{28A0092B-C50C-407E-A947-70E740481C1C}">
                <a14:useLocalDpi xmlns:a14="http://schemas.microsoft.com/office/drawing/2010/main"/>
              </a:ext>
            </a:extLst>
          </a:blip>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cstate="email">
            <a:alphaModFix amt="3000"/>
            <a:extLst>
              <a:ext uri="{28A0092B-C50C-407E-A947-70E740481C1C}">
                <a14:useLocalDpi xmlns:a14="http://schemas.microsoft.com/office/drawing/2010/main"/>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a:solidFill>
                  <a:schemeClr val="bg1">
                    <a:lumMod val="75000"/>
                  </a:schemeClr>
                </a:solidFill>
              </a:rPr>
              <a:t>content</a:t>
            </a:r>
            <a:endParaRPr lang="zh-CN" altLang="en-US" sz="660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AC937-CCD2-4010-93D4-36746EEDFD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C93535-0DCE-49A5-8B29-A7F355A3FB9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A6A0586-071E-458A-8C7E-A8602DDB003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CC3311-9327-44B5-8AEB-6211302D481F}"/>
              </a:ext>
            </a:extLst>
          </p:cNvPr>
          <p:cNvSpPr>
            <a:spLocks noGrp="1"/>
          </p:cNvSpPr>
          <p:nvPr>
            <p:ph type="dt" sz="half" idx="10"/>
          </p:nvPr>
        </p:nvSpPr>
        <p:spPr/>
        <p:txBody>
          <a:bodyPr/>
          <a:lstStyle/>
          <a:p>
            <a:fld id="{964FE90E-16F1-4CCF-94C8-9BAB684484A8}" type="datetimeFigureOut">
              <a:rPr lang="zh-CN" altLang="en-US" smtClean="0"/>
              <a:t>2022/11/15</a:t>
            </a:fld>
            <a:endParaRPr lang="zh-CN" altLang="en-US"/>
          </a:p>
        </p:txBody>
      </p:sp>
      <p:sp>
        <p:nvSpPr>
          <p:cNvPr id="6" name="页脚占位符 5">
            <a:extLst>
              <a:ext uri="{FF2B5EF4-FFF2-40B4-BE49-F238E27FC236}">
                <a16:creationId xmlns:a16="http://schemas.microsoft.com/office/drawing/2014/main" id="{86693FC5-BA63-4EF5-8902-5E3A66AA1C1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5B6404C-0FB3-4739-931B-03753AC3C767}"/>
              </a:ext>
            </a:extLst>
          </p:cNvPr>
          <p:cNvSpPr>
            <a:spLocks noGrp="1"/>
          </p:cNvSpPr>
          <p:nvPr>
            <p:ph type="sldNum" sz="quarter" idx="12"/>
          </p:nvPr>
        </p:nvSpPr>
        <p:spPr/>
        <p:txBody>
          <a:bodyPr/>
          <a:lstStyle/>
          <a:p>
            <a:fld id="{5318F9F9-561A-4604-8572-F1F3E3A2B744}" type="slidenum">
              <a:rPr lang="zh-CN" altLang="en-US" smtClean="0"/>
              <a:t>‹#›</a:t>
            </a:fld>
            <a:endParaRPr lang="zh-CN" altLang="en-US"/>
          </a:p>
        </p:txBody>
      </p:sp>
    </p:spTree>
    <p:extLst>
      <p:ext uri="{BB962C8B-B14F-4D97-AF65-F5344CB8AC3E}">
        <p14:creationId xmlns:p14="http://schemas.microsoft.com/office/powerpoint/2010/main" val="37331523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EE8835-A95D-4F01-8764-1DA13A9E275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151B09-BFE6-4165-AF62-3B8C018413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1BF29AB-BBAC-4CA0-9004-9FEFFF9105A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EAE492-7380-4073-A0FE-101D3E9BAE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052DD1C-AE70-40E6-BC4B-8C841CD5D87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78BA250-D5A9-4A4C-8A98-E5EF2375D750}"/>
              </a:ext>
            </a:extLst>
          </p:cNvPr>
          <p:cNvSpPr>
            <a:spLocks noGrp="1"/>
          </p:cNvSpPr>
          <p:nvPr>
            <p:ph type="dt" sz="half" idx="10"/>
          </p:nvPr>
        </p:nvSpPr>
        <p:spPr/>
        <p:txBody>
          <a:bodyPr/>
          <a:lstStyle/>
          <a:p>
            <a:fld id="{964FE90E-16F1-4CCF-94C8-9BAB684484A8}" type="datetimeFigureOut">
              <a:rPr lang="zh-CN" altLang="en-US" smtClean="0"/>
              <a:t>2022/11/15</a:t>
            </a:fld>
            <a:endParaRPr lang="zh-CN" altLang="en-US"/>
          </a:p>
        </p:txBody>
      </p:sp>
      <p:sp>
        <p:nvSpPr>
          <p:cNvPr id="8" name="页脚占位符 7">
            <a:extLst>
              <a:ext uri="{FF2B5EF4-FFF2-40B4-BE49-F238E27FC236}">
                <a16:creationId xmlns:a16="http://schemas.microsoft.com/office/drawing/2014/main" id="{EBC5570E-5853-400E-83BE-C258254B7B4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BDEF48E-FB3C-4E2E-800C-E878A43BB92F}"/>
              </a:ext>
            </a:extLst>
          </p:cNvPr>
          <p:cNvSpPr>
            <a:spLocks noGrp="1"/>
          </p:cNvSpPr>
          <p:nvPr>
            <p:ph type="sldNum" sz="quarter" idx="12"/>
          </p:nvPr>
        </p:nvSpPr>
        <p:spPr/>
        <p:txBody>
          <a:bodyPr/>
          <a:lstStyle/>
          <a:p>
            <a:fld id="{5318F9F9-561A-4604-8572-F1F3E3A2B744}" type="slidenum">
              <a:rPr lang="zh-CN" altLang="en-US" smtClean="0"/>
              <a:t>‹#›</a:t>
            </a:fld>
            <a:endParaRPr lang="zh-CN" altLang="en-US"/>
          </a:p>
        </p:txBody>
      </p:sp>
    </p:spTree>
    <p:extLst>
      <p:ext uri="{BB962C8B-B14F-4D97-AF65-F5344CB8AC3E}">
        <p14:creationId xmlns:p14="http://schemas.microsoft.com/office/powerpoint/2010/main" val="1266013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F3454-5EAC-45B5-8B9B-440829E65A7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548CB47-9503-4D6E-B767-8F0776BE59E9}"/>
              </a:ext>
            </a:extLst>
          </p:cNvPr>
          <p:cNvSpPr>
            <a:spLocks noGrp="1"/>
          </p:cNvSpPr>
          <p:nvPr>
            <p:ph type="dt" sz="half" idx="10"/>
          </p:nvPr>
        </p:nvSpPr>
        <p:spPr/>
        <p:txBody>
          <a:bodyPr/>
          <a:lstStyle/>
          <a:p>
            <a:fld id="{964FE90E-16F1-4CCF-94C8-9BAB684484A8}" type="datetimeFigureOut">
              <a:rPr lang="zh-CN" altLang="en-US" smtClean="0"/>
              <a:t>2022/11/15</a:t>
            </a:fld>
            <a:endParaRPr lang="zh-CN" altLang="en-US"/>
          </a:p>
        </p:txBody>
      </p:sp>
      <p:sp>
        <p:nvSpPr>
          <p:cNvPr id="4" name="页脚占位符 3">
            <a:extLst>
              <a:ext uri="{FF2B5EF4-FFF2-40B4-BE49-F238E27FC236}">
                <a16:creationId xmlns:a16="http://schemas.microsoft.com/office/drawing/2014/main" id="{6CC90E38-5A31-4F8E-871B-91D821F1BD6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6FF572F-6787-4737-955B-3644462942B9}"/>
              </a:ext>
            </a:extLst>
          </p:cNvPr>
          <p:cNvSpPr>
            <a:spLocks noGrp="1"/>
          </p:cNvSpPr>
          <p:nvPr>
            <p:ph type="sldNum" sz="quarter" idx="12"/>
          </p:nvPr>
        </p:nvSpPr>
        <p:spPr/>
        <p:txBody>
          <a:bodyPr/>
          <a:lstStyle/>
          <a:p>
            <a:fld id="{5318F9F9-561A-4604-8572-F1F3E3A2B744}" type="slidenum">
              <a:rPr lang="zh-CN" altLang="en-US" smtClean="0"/>
              <a:t>‹#›</a:t>
            </a:fld>
            <a:endParaRPr lang="zh-CN" altLang="en-US"/>
          </a:p>
        </p:txBody>
      </p:sp>
    </p:spTree>
    <p:extLst>
      <p:ext uri="{BB962C8B-B14F-4D97-AF65-F5344CB8AC3E}">
        <p14:creationId xmlns:p14="http://schemas.microsoft.com/office/powerpoint/2010/main" val="12349540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95251A8-7F6C-4167-9C9A-8190EE83D755}"/>
              </a:ext>
            </a:extLst>
          </p:cNvPr>
          <p:cNvSpPr>
            <a:spLocks noGrp="1"/>
          </p:cNvSpPr>
          <p:nvPr>
            <p:ph type="dt" sz="half" idx="10"/>
          </p:nvPr>
        </p:nvSpPr>
        <p:spPr/>
        <p:txBody>
          <a:bodyPr/>
          <a:lstStyle/>
          <a:p>
            <a:fld id="{964FE90E-16F1-4CCF-94C8-9BAB684484A8}" type="datetimeFigureOut">
              <a:rPr lang="zh-CN" altLang="en-US" smtClean="0"/>
              <a:t>2022/11/15</a:t>
            </a:fld>
            <a:endParaRPr lang="zh-CN" altLang="en-US"/>
          </a:p>
        </p:txBody>
      </p:sp>
      <p:sp>
        <p:nvSpPr>
          <p:cNvPr id="3" name="页脚占位符 2">
            <a:extLst>
              <a:ext uri="{FF2B5EF4-FFF2-40B4-BE49-F238E27FC236}">
                <a16:creationId xmlns:a16="http://schemas.microsoft.com/office/drawing/2014/main" id="{4BDC3CA4-B467-45DF-87C5-E9FE739D0B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198CE8D-1BBF-4AB2-B824-DCB03876A6B6}"/>
              </a:ext>
            </a:extLst>
          </p:cNvPr>
          <p:cNvSpPr>
            <a:spLocks noGrp="1"/>
          </p:cNvSpPr>
          <p:nvPr>
            <p:ph type="sldNum" sz="quarter" idx="12"/>
          </p:nvPr>
        </p:nvSpPr>
        <p:spPr/>
        <p:txBody>
          <a:bodyPr/>
          <a:lstStyle/>
          <a:p>
            <a:fld id="{5318F9F9-561A-4604-8572-F1F3E3A2B744}" type="slidenum">
              <a:rPr lang="zh-CN" altLang="en-US" smtClean="0"/>
              <a:t>‹#›</a:t>
            </a:fld>
            <a:endParaRPr lang="zh-CN" altLang="en-US"/>
          </a:p>
        </p:txBody>
      </p:sp>
    </p:spTree>
    <p:extLst>
      <p:ext uri="{BB962C8B-B14F-4D97-AF65-F5344CB8AC3E}">
        <p14:creationId xmlns:p14="http://schemas.microsoft.com/office/powerpoint/2010/main" val="41928597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69C4D-98A1-46F4-BE05-44AC76A77E9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6ABFEB-A375-46EE-9FA6-3510974083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FEA9FD-CCC2-46C8-8E4E-54CF114F2F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BAE9EBC-239D-4D14-9EBD-21A9FDF0C1B2}"/>
              </a:ext>
            </a:extLst>
          </p:cNvPr>
          <p:cNvSpPr>
            <a:spLocks noGrp="1"/>
          </p:cNvSpPr>
          <p:nvPr>
            <p:ph type="dt" sz="half" idx="10"/>
          </p:nvPr>
        </p:nvSpPr>
        <p:spPr/>
        <p:txBody>
          <a:bodyPr/>
          <a:lstStyle/>
          <a:p>
            <a:fld id="{964FE90E-16F1-4CCF-94C8-9BAB684484A8}" type="datetimeFigureOut">
              <a:rPr lang="zh-CN" altLang="en-US" smtClean="0"/>
              <a:t>2022/11/15</a:t>
            </a:fld>
            <a:endParaRPr lang="zh-CN" altLang="en-US"/>
          </a:p>
        </p:txBody>
      </p:sp>
      <p:sp>
        <p:nvSpPr>
          <p:cNvPr id="6" name="页脚占位符 5">
            <a:extLst>
              <a:ext uri="{FF2B5EF4-FFF2-40B4-BE49-F238E27FC236}">
                <a16:creationId xmlns:a16="http://schemas.microsoft.com/office/drawing/2014/main" id="{5280210A-52CC-4431-B48B-91BAB9DADBB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CD89D96-75AE-4DE0-95BA-419EA38958B9}"/>
              </a:ext>
            </a:extLst>
          </p:cNvPr>
          <p:cNvSpPr>
            <a:spLocks noGrp="1"/>
          </p:cNvSpPr>
          <p:nvPr>
            <p:ph type="sldNum" sz="quarter" idx="12"/>
          </p:nvPr>
        </p:nvSpPr>
        <p:spPr/>
        <p:txBody>
          <a:bodyPr/>
          <a:lstStyle/>
          <a:p>
            <a:fld id="{5318F9F9-561A-4604-8572-F1F3E3A2B744}" type="slidenum">
              <a:rPr lang="zh-CN" altLang="en-US" smtClean="0"/>
              <a:t>‹#›</a:t>
            </a:fld>
            <a:endParaRPr lang="zh-CN" altLang="en-US"/>
          </a:p>
        </p:txBody>
      </p:sp>
    </p:spTree>
    <p:extLst>
      <p:ext uri="{BB962C8B-B14F-4D97-AF65-F5344CB8AC3E}">
        <p14:creationId xmlns:p14="http://schemas.microsoft.com/office/powerpoint/2010/main" val="3335876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347AE1-BE8C-496A-A54A-C73E4E2E44C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7E75A9D-FA8A-40FA-A99C-1DC5A1E296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11BF581-AC1D-4BD5-A3F1-5B7FF4DE6E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BEC1A76-2EBF-4288-B7DC-B8CE879B64A4}"/>
              </a:ext>
            </a:extLst>
          </p:cNvPr>
          <p:cNvSpPr>
            <a:spLocks noGrp="1"/>
          </p:cNvSpPr>
          <p:nvPr>
            <p:ph type="dt" sz="half" idx="10"/>
          </p:nvPr>
        </p:nvSpPr>
        <p:spPr/>
        <p:txBody>
          <a:bodyPr/>
          <a:lstStyle/>
          <a:p>
            <a:fld id="{964FE90E-16F1-4CCF-94C8-9BAB684484A8}" type="datetimeFigureOut">
              <a:rPr lang="zh-CN" altLang="en-US" smtClean="0"/>
              <a:t>2022/11/15</a:t>
            </a:fld>
            <a:endParaRPr lang="zh-CN" altLang="en-US"/>
          </a:p>
        </p:txBody>
      </p:sp>
      <p:sp>
        <p:nvSpPr>
          <p:cNvPr id="6" name="页脚占位符 5">
            <a:extLst>
              <a:ext uri="{FF2B5EF4-FFF2-40B4-BE49-F238E27FC236}">
                <a16:creationId xmlns:a16="http://schemas.microsoft.com/office/drawing/2014/main" id="{EF6951A2-47AD-4D0F-A987-7D93DCE7D8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2559C00-13FB-47D7-878D-6540500C5092}"/>
              </a:ext>
            </a:extLst>
          </p:cNvPr>
          <p:cNvSpPr>
            <a:spLocks noGrp="1"/>
          </p:cNvSpPr>
          <p:nvPr>
            <p:ph type="sldNum" sz="quarter" idx="12"/>
          </p:nvPr>
        </p:nvSpPr>
        <p:spPr/>
        <p:txBody>
          <a:bodyPr/>
          <a:lstStyle/>
          <a:p>
            <a:fld id="{5318F9F9-561A-4604-8572-F1F3E3A2B744}" type="slidenum">
              <a:rPr lang="zh-CN" altLang="en-US" smtClean="0"/>
              <a:t>‹#›</a:t>
            </a:fld>
            <a:endParaRPr lang="zh-CN" altLang="en-US"/>
          </a:p>
        </p:txBody>
      </p:sp>
    </p:spTree>
    <p:extLst>
      <p:ext uri="{BB962C8B-B14F-4D97-AF65-F5344CB8AC3E}">
        <p14:creationId xmlns:p14="http://schemas.microsoft.com/office/powerpoint/2010/main" val="2018003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96831-9FBE-4DEB-A51C-4450AE4A854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134ABB1-DB99-46C2-8DAF-E599D8883F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58BAA32-DBB0-4B1E-BD9A-5976D8EFC46B}"/>
              </a:ext>
            </a:extLst>
          </p:cNvPr>
          <p:cNvSpPr>
            <a:spLocks noGrp="1"/>
          </p:cNvSpPr>
          <p:nvPr>
            <p:ph type="dt" sz="half" idx="10"/>
          </p:nvPr>
        </p:nvSpPr>
        <p:spPr/>
        <p:txBody>
          <a:bodyPr/>
          <a:lstStyle/>
          <a:p>
            <a:fld id="{964FE90E-16F1-4CCF-94C8-9BAB684484A8}" type="datetimeFigureOut">
              <a:rPr lang="zh-CN" altLang="en-US" smtClean="0"/>
              <a:t>2022/11/15</a:t>
            </a:fld>
            <a:endParaRPr lang="zh-CN" altLang="en-US"/>
          </a:p>
        </p:txBody>
      </p:sp>
      <p:sp>
        <p:nvSpPr>
          <p:cNvPr id="5" name="页脚占位符 4">
            <a:extLst>
              <a:ext uri="{FF2B5EF4-FFF2-40B4-BE49-F238E27FC236}">
                <a16:creationId xmlns:a16="http://schemas.microsoft.com/office/drawing/2014/main" id="{1CABB2C8-72C1-4409-8FCD-768D794A84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6DD58F-8AB6-427C-8216-D9C3010ECA35}"/>
              </a:ext>
            </a:extLst>
          </p:cNvPr>
          <p:cNvSpPr>
            <a:spLocks noGrp="1"/>
          </p:cNvSpPr>
          <p:nvPr>
            <p:ph type="sldNum" sz="quarter" idx="12"/>
          </p:nvPr>
        </p:nvSpPr>
        <p:spPr/>
        <p:txBody>
          <a:bodyPr/>
          <a:lstStyle/>
          <a:p>
            <a:fld id="{5318F9F9-561A-4604-8572-F1F3E3A2B744}" type="slidenum">
              <a:rPr lang="zh-CN" altLang="en-US" smtClean="0"/>
              <a:t>‹#›</a:t>
            </a:fld>
            <a:endParaRPr lang="zh-CN" altLang="en-US"/>
          </a:p>
        </p:txBody>
      </p:sp>
    </p:spTree>
    <p:extLst>
      <p:ext uri="{BB962C8B-B14F-4D97-AF65-F5344CB8AC3E}">
        <p14:creationId xmlns:p14="http://schemas.microsoft.com/office/powerpoint/2010/main" val="21955022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860CFA-7299-447A-AD53-31A0D004AFA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8EEE65-1110-49B8-B584-C6FB15907A1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EA5DC3-B1D8-4E52-90C3-6711187BE806}"/>
              </a:ext>
            </a:extLst>
          </p:cNvPr>
          <p:cNvSpPr>
            <a:spLocks noGrp="1"/>
          </p:cNvSpPr>
          <p:nvPr>
            <p:ph type="dt" sz="half" idx="10"/>
          </p:nvPr>
        </p:nvSpPr>
        <p:spPr/>
        <p:txBody>
          <a:bodyPr/>
          <a:lstStyle/>
          <a:p>
            <a:fld id="{964FE90E-16F1-4CCF-94C8-9BAB684484A8}" type="datetimeFigureOut">
              <a:rPr lang="zh-CN" altLang="en-US" smtClean="0"/>
              <a:t>2022/11/15</a:t>
            </a:fld>
            <a:endParaRPr lang="zh-CN" altLang="en-US"/>
          </a:p>
        </p:txBody>
      </p:sp>
      <p:sp>
        <p:nvSpPr>
          <p:cNvPr id="5" name="页脚占位符 4">
            <a:extLst>
              <a:ext uri="{FF2B5EF4-FFF2-40B4-BE49-F238E27FC236}">
                <a16:creationId xmlns:a16="http://schemas.microsoft.com/office/drawing/2014/main" id="{2871BA5A-7A2F-4B52-93F2-1FC538EE0F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D72E0F-FE4C-4CE1-88B4-731375CCF8BB}"/>
              </a:ext>
            </a:extLst>
          </p:cNvPr>
          <p:cNvSpPr>
            <a:spLocks noGrp="1"/>
          </p:cNvSpPr>
          <p:nvPr>
            <p:ph type="sldNum" sz="quarter" idx="12"/>
          </p:nvPr>
        </p:nvSpPr>
        <p:spPr/>
        <p:txBody>
          <a:bodyPr/>
          <a:lstStyle/>
          <a:p>
            <a:fld id="{5318F9F9-561A-4604-8572-F1F3E3A2B744}" type="slidenum">
              <a:rPr lang="zh-CN" altLang="en-US" smtClean="0"/>
              <a:t>‹#›</a:t>
            </a:fld>
            <a:endParaRPr lang="zh-CN" altLang="en-US"/>
          </a:p>
        </p:txBody>
      </p:sp>
    </p:spTree>
    <p:extLst>
      <p:ext uri="{BB962C8B-B14F-4D97-AF65-F5344CB8AC3E}">
        <p14:creationId xmlns:p14="http://schemas.microsoft.com/office/powerpoint/2010/main" val="3413300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05025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408218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a:t>Supporting Your Text Here</a:t>
            </a:r>
            <a:endParaRPr lang="zh-CN" altLang="en-US"/>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932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a:solidFill>
                  <a:schemeClr val="bg1">
                    <a:lumMod val="75000"/>
                  </a:schemeClr>
                </a:solidFill>
              </a:rPr>
              <a:t>Southeast University</a:t>
            </a:r>
            <a:endParaRPr lang="zh-CN" altLang="en-US" sz="1600" spc="80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a:t>Your name</a:t>
            </a:r>
            <a:endParaRPr lang="zh-CN" altLang="en-US"/>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a:t>你所在的院系 </a:t>
            </a:r>
            <a:r>
              <a:rPr lang="en-US" altLang="zh-CN"/>
              <a:t>/ </a:t>
            </a:r>
            <a:r>
              <a:rPr lang="zh-CN" altLang="en-US"/>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a:t>Your name</a:t>
            </a:r>
            <a:endParaRPr lang="zh-CN" altLang="en-US"/>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a:t>你所在的院系 </a:t>
            </a:r>
            <a:r>
              <a:rPr lang="en-US" altLang="zh-CN"/>
              <a:t>/ </a:t>
            </a:r>
            <a:r>
              <a:rPr lang="zh-CN" altLang="en-US"/>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a:solidFill>
                  <a:schemeClr val="bg1">
                    <a:lumMod val="95000"/>
                  </a:schemeClr>
                </a:solidFill>
              </a:rPr>
              <a:t>Our team</a:t>
            </a:r>
            <a:endParaRPr lang="zh-CN" altLang="en-US" sz="8000" i="1">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300367" y="2279390"/>
            <a:ext cx="2412000" cy="241200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852785" y="1224864"/>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852784" y="2200194"/>
            <a:ext cx="3982719" cy="2687998"/>
          </a:xfrm>
        </p:spPr>
        <p:txBody>
          <a:bodyPr wrap="square" lIns="0">
            <a:noAutofit/>
          </a:bodyPr>
          <a:lstStyle>
            <a:lvl1pPr marL="0" indent="0">
              <a:buNone/>
              <a:defRPr sz="1800"/>
            </a:lvl1pPr>
          </a:lstStyle>
          <a:p>
            <a:pPr lvl="0"/>
            <a:r>
              <a:rPr lang="zh-CN" altLang="en-US"/>
              <a:t>请输入你的团队介绍</a:t>
            </a:r>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8081842" y="2045390"/>
            <a:ext cx="3708000" cy="288000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a:solidFill>
                  <a:schemeClr val="bg1">
                    <a:lumMod val="95000"/>
                  </a:schemeClr>
                </a:solidFill>
              </a:rPr>
              <a:t>Our team</a:t>
            </a:r>
            <a:endParaRPr lang="zh-CN" altLang="en-US" sz="6600" i="1">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a:t>简单介绍一下</a:t>
            </a:r>
            <a:r>
              <a:rPr lang="en-US" altLang="zh-CN"/>
              <a:t>ta</a:t>
            </a:r>
            <a:endParaRPr lang="zh-CN" altLang="en-US"/>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a:t>团队成员</a:t>
            </a:r>
            <a:r>
              <a:rPr lang="en-US" altLang="zh-CN"/>
              <a:t>1</a:t>
            </a:r>
            <a:endParaRPr lang="zh-CN" altLang="en-US"/>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a:t>简单介绍一下</a:t>
            </a:r>
            <a:r>
              <a:rPr lang="en-US" altLang="zh-CN"/>
              <a:t>ta</a:t>
            </a:r>
            <a:endParaRPr lang="zh-CN" altLang="en-US"/>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a:t>团队成员</a:t>
            </a:r>
            <a:r>
              <a:rPr lang="en-US" altLang="zh-CN"/>
              <a:t>2</a:t>
            </a:r>
            <a:endParaRPr lang="zh-CN" altLang="en-US"/>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a:t>简单介绍一下</a:t>
            </a:r>
            <a:r>
              <a:rPr lang="en-US" altLang="zh-CN"/>
              <a:t>ta</a:t>
            </a:r>
            <a:endParaRPr lang="zh-CN" altLang="en-US"/>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a:t>团队成员</a:t>
            </a:r>
            <a:r>
              <a:rPr lang="en-US" altLang="zh-CN"/>
              <a:t>3</a:t>
            </a:r>
            <a:endParaRPr lang="zh-CN" altLang="en-US"/>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a:t>简单介绍一下</a:t>
            </a:r>
            <a:r>
              <a:rPr lang="en-US" altLang="zh-CN"/>
              <a:t>ta</a:t>
            </a:r>
            <a:endParaRPr lang="zh-CN" altLang="en-US"/>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a:t>团队成员</a:t>
            </a:r>
            <a:r>
              <a:rPr lang="en-US" altLang="zh-CN"/>
              <a:t>4</a:t>
            </a:r>
            <a:endParaRPr lang="zh-CN" altLang="en-US"/>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0DED289-6E2D-4243-994B-8C020CA704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E99D05A-894E-4C46-894D-03711C980E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785572-878F-49F5-AD43-B524130EE9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FE90E-16F1-4CCF-94C8-9BAB684484A8}" type="datetimeFigureOut">
              <a:rPr lang="zh-CN" altLang="en-US" smtClean="0"/>
              <a:t>2022/11/15</a:t>
            </a:fld>
            <a:endParaRPr lang="zh-CN" altLang="en-US"/>
          </a:p>
        </p:txBody>
      </p:sp>
      <p:sp>
        <p:nvSpPr>
          <p:cNvPr id="5" name="页脚占位符 4">
            <a:extLst>
              <a:ext uri="{FF2B5EF4-FFF2-40B4-BE49-F238E27FC236}">
                <a16:creationId xmlns:a16="http://schemas.microsoft.com/office/drawing/2014/main" id="{E4FCDDC0-FE41-4FB3-A04B-AC034B49AE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DDB8661-67A7-42F8-8EE8-405B5EFC22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18F9F9-561A-4604-8572-F1F3E3A2B744}" type="slidenum">
              <a:rPr lang="zh-CN" altLang="en-US" smtClean="0"/>
              <a:t>‹#›</a:t>
            </a:fld>
            <a:endParaRPr lang="zh-CN" altLang="en-US"/>
          </a:p>
        </p:txBody>
      </p:sp>
    </p:spTree>
    <p:extLst>
      <p:ext uri="{BB962C8B-B14F-4D97-AF65-F5344CB8AC3E}">
        <p14:creationId xmlns:p14="http://schemas.microsoft.com/office/powerpoint/2010/main" val="342246766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106294"/>
      </p:ext>
    </p:extLst>
  </p:cSld>
  <p:clrMap bg1="lt1" tx1="dk1" bg2="lt2" tx2="dk2" accent1="accent1" accent2="accent2" accent3="accent3" accent4="accent4" accent5="accent5" accent6="accent6" hlink="hlink" folHlink="folHlink"/>
  <p:sldLayoutIdLst>
    <p:sldLayoutId id="2147483690" r:id="rId1"/>
    <p:sldLayoutId id="214748369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580851"/>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4.tif"/></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tif"/><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tif"/><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14.tif"/><Relationship Id="rId1" Type="http://schemas.openxmlformats.org/officeDocument/2006/relationships/slideLayout" Target="../slideLayouts/slideLayout6.xml"/><Relationship Id="rId6" Type="http://schemas.openxmlformats.org/officeDocument/2006/relationships/image" Target="../media/image27.tif"/><Relationship Id="rId5" Type="http://schemas.openxmlformats.org/officeDocument/2006/relationships/image" Target="../media/image26.tif"/><Relationship Id="rId4" Type="http://schemas.openxmlformats.org/officeDocument/2006/relationships/image" Target="../media/image25.tif"/></Relationships>
</file>

<file path=ppt/slides/_rels/slide9.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image" Target="../media/image14.tif"/><Relationship Id="rId1" Type="http://schemas.openxmlformats.org/officeDocument/2006/relationships/slideLayout" Target="../slideLayouts/slideLayout6.xml"/><Relationship Id="rId6" Type="http://schemas.openxmlformats.org/officeDocument/2006/relationships/image" Target="../media/image31.tif"/><Relationship Id="rId5" Type="http://schemas.openxmlformats.org/officeDocument/2006/relationships/image" Target="../media/image30.tif"/><Relationship Id="rId4" Type="http://schemas.openxmlformats.org/officeDocument/2006/relationships/image" Target="../media/image29.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1280D5B-7617-4A16-A824-4CED80D3BEED}"/>
              </a:ext>
            </a:extLst>
          </p:cNvPr>
          <p:cNvSpPr>
            <a:spLocks noGrp="1"/>
          </p:cNvSpPr>
          <p:nvPr>
            <p:ph type="body" sz="quarter" idx="10"/>
          </p:nvPr>
        </p:nvSpPr>
        <p:spPr>
          <a:xfrm>
            <a:off x="657672" y="1878134"/>
            <a:ext cx="5798382" cy="1939807"/>
          </a:xfrm>
        </p:spPr>
        <p:txBody>
          <a:bodyPr/>
          <a:lstStyle/>
          <a:p>
            <a:r>
              <a:rPr lang="zh-CN" altLang="en-US" dirty="0">
                <a:ea typeface="+mn-ea"/>
                <a:cs typeface="+mn-ea"/>
              </a:rPr>
              <a:t>基于直方图平移的图像可逆信息隐藏</a:t>
            </a: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sp>
        <p:nvSpPr>
          <p:cNvPr id="12" name="矩形 11">
            <a:extLst>
              <a:ext uri="{FF2B5EF4-FFF2-40B4-BE49-F238E27FC236}">
                <a16:creationId xmlns:a16="http://schemas.microsoft.com/office/drawing/2014/main" id="{0E495C46-3122-421B-BD62-A5967839D277}"/>
              </a:ext>
            </a:extLst>
          </p:cNvPr>
          <p:cNvSpPr/>
          <p:nvPr/>
        </p:nvSpPr>
        <p:spPr>
          <a:xfrm>
            <a:off x="657672" y="4379642"/>
            <a:ext cx="4774448" cy="400110"/>
          </a:xfrm>
          <a:prstGeom prst="rect">
            <a:avLst/>
          </a:prstGeom>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孙之桓</a:t>
            </a:r>
          </a:p>
        </p:txBody>
      </p:sp>
      <p:sp>
        <p:nvSpPr>
          <p:cNvPr id="14" name="矩形 13">
            <a:extLst>
              <a:ext uri="{FF2B5EF4-FFF2-40B4-BE49-F238E27FC236}">
                <a16:creationId xmlns:a16="http://schemas.microsoft.com/office/drawing/2014/main" id="{A8CF4D25-AE73-4725-9D1A-AA34C160088E}"/>
              </a:ext>
            </a:extLst>
          </p:cNvPr>
          <p:cNvSpPr/>
          <p:nvPr/>
        </p:nvSpPr>
        <p:spPr>
          <a:xfrm>
            <a:off x="657672" y="4899847"/>
            <a:ext cx="3680976" cy="400110"/>
          </a:xfrm>
          <a:prstGeom prst="rect">
            <a:avLst/>
          </a:prstGeom>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schemeClr val="accent1"/>
                </a:solidFill>
                <a:effectLst/>
                <a:uLnTx/>
                <a:uFillTx/>
                <a:latin typeface="Arial"/>
                <a:cs typeface="+mn-ea"/>
              </a:rPr>
              <a:t>2022/11/16</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236996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C2E9A5F-5B54-4E7A-A639-8B0C38F3AD7F}"/>
              </a:ext>
            </a:extLst>
          </p:cNvPr>
          <p:cNvSpPr>
            <a:spLocks noGrp="1"/>
          </p:cNvSpPr>
          <p:nvPr>
            <p:ph type="body" sz="quarter" idx="11"/>
          </p:nvPr>
        </p:nvSpPr>
        <p:spPr/>
        <p:txBody>
          <a:bodyPr vert="horz" lIns="0" tIns="45720" rIns="91440" bIns="46800" rtlCol="0" anchor="t">
            <a:spAutoFit/>
          </a:bodyPr>
          <a:lstStyle/>
          <a:p>
            <a:pPr>
              <a:spcBef>
                <a:spcPts val="0"/>
              </a:spcBef>
              <a:defRPr/>
            </a:pPr>
            <a:r>
              <a:rPr lang="zh-CN" altLang="en-US" dirty="0">
                <a:solidFill>
                  <a:schemeClr val="accent6">
                    <a:lumMod val="40000"/>
                    <a:lumOff val="60000"/>
                  </a:schemeClr>
                </a:solidFill>
                <a:latin typeface="Microsoft YaHei"/>
                <a:ea typeface="Microsoft YaHei"/>
                <a:cs typeface="+mn-ea"/>
              </a:rPr>
              <a:t>实验介绍</a:t>
            </a:r>
            <a:r>
              <a:rPr lang="en-US" altLang="zh-CN" dirty="0">
                <a:solidFill>
                  <a:schemeClr val="accent6">
                    <a:lumMod val="40000"/>
                    <a:lumOff val="60000"/>
                  </a:schemeClr>
                </a:solidFill>
                <a:latin typeface="Microsoft YaHei"/>
                <a:ea typeface="Microsoft YaHei"/>
                <a:cs typeface="+mn-ea"/>
              </a:rPr>
              <a:t>|</a:t>
            </a:r>
            <a:r>
              <a:rPr lang="zh-CN" altLang="en-US" dirty="0">
                <a:solidFill>
                  <a:schemeClr val="accent6">
                    <a:lumMod val="40000"/>
                    <a:lumOff val="60000"/>
                  </a:schemeClr>
                </a:solidFill>
                <a:latin typeface="Microsoft YaHei"/>
                <a:ea typeface="Microsoft YaHei"/>
                <a:cs typeface="+mn-ea"/>
              </a:rPr>
              <a:t>算法说明</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lang="zh-CN" altLang="en-US" dirty="0">
                <a:solidFill>
                  <a:schemeClr val="accent6">
                    <a:lumMod val="40000"/>
                    <a:lumOff val="60000"/>
                  </a:schemeClr>
                </a:solidFill>
                <a:latin typeface="Microsoft YaHei"/>
                <a:ea typeface="Microsoft YaHei"/>
                <a:cs typeface="+mn-ea"/>
              </a:rPr>
              <a:t>实验评估</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lang="zh-CN" altLang="en-US" dirty="0">
                <a:solidFill>
                  <a:schemeClr val="accent6">
                    <a:lumMod val="40000"/>
                    <a:lumOff val="60000"/>
                  </a:schemeClr>
                </a:solidFill>
                <a:latin typeface="Microsoft YaHei"/>
                <a:ea typeface="Microsoft YaHei"/>
                <a:cs typeface="+mn-ea"/>
              </a:rPr>
              <a:t>抗攻击分析</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lang="zh-CN" altLang="en-US" dirty="0">
                <a:solidFill>
                  <a:srgbClr val="445437"/>
                </a:solidFill>
                <a:latin typeface="Microsoft YaHei"/>
                <a:ea typeface="Microsoft YaHei"/>
                <a:cs typeface="+mn-ea"/>
              </a:rPr>
              <a:t>总结</a:t>
            </a:r>
          </a:p>
        </p:txBody>
      </p:sp>
      <p:sp>
        <p:nvSpPr>
          <p:cNvPr id="4" name="日期占位符 3">
            <a:extLst>
              <a:ext uri="{FF2B5EF4-FFF2-40B4-BE49-F238E27FC236}">
                <a16:creationId xmlns:a16="http://schemas.microsoft.com/office/drawing/2014/main" id="{4E47475B-051E-4A26-AB81-60C7FF175B53}"/>
              </a:ext>
            </a:extLst>
          </p:cNvPr>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sp>
        <p:nvSpPr>
          <p:cNvPr id="7" name="文本框 6">
            <a:extLst>
              <a:ext uri="{FF2B5EF4-FFF2-40B4-BE49-F238E27FC236}">
                <a16:creationId xmlns:a16="http://schemas.microsoft.com/office/drawing/2014/main" id="{8F8AC718-E5EF-4657-8CE4-20877E12DDE0}"/>
              </a:ext>
            </a:extLst>
          </p:cNvPr>
          <p:cNvSpPr txBox="1"/>
          <p:nvPr/>
        </p:nvSpPr>
        <p:spPr>
          <a:xfrm>
            <a:off x="696000" y="1356973"/>
            <a:ext cx="10800000" cy="4271297"/>
          </a:xfrm>
          <a:prstGeom prst="rect">
            <a:avLst/>
          </a:prstGeom>
          <a:noFill/>
        </p:spPr>
        <p:txBody>
          <a:bodyPr wrap="square">
            <a:spAutoFit/>
          </a:bodyPr>
          <a:lstStyle/>
          <a:p>
            <a:pPr marL="342900" indent="-342900" algn="just">
              <a:lnSpc>
                <a:spcPct val="130000"/>
              </a:lnSpc>
              <a:spcBef>
                <a:spcPts val="1000"/>
              </a:spcBef>
              <a:buFont typeface="Arial" panose="020B0604020202020204" pitchFamily="34" charset="0"/>
              <a:buChar char="•"/>
            </a:pPr>
            <a:r>
              <a:rPr lang="zh-CN" altLang="en-US" sz="2400" kern="100" dirty="0">
                <a:latin typeface="+mn-ea"/>
              </a:rPr>
              <a:t>使用</a:t>
            </a:r>
            <a:r>
              <a:rPr lang="en-US" altLang="zh-CN" sz="2400" kern="100" dirty="0">
                <a:latin typeface="+mn-ea"/>
              </a:rPr>
              <a:t>HS</a:t>
            </a:r>
            <a:r>
              <a:rPr lang="zh-CN" altLang="en-US" sz="2400" kern="100" dirty="0">
                <a:latin typeface="+mn-ea"/>
              </a:rPr>
              <a:t>方法进行秘密信息嵌入可以实现在提取完整秘密信息的同时，无损的恢复载体图像，即实现了可逆信息隐藏。</a:t>
            </a:r>
            <a:endParaRPr lang="en-US" altLang="zh-CN" sz="2400" kern="100" dirty="0">
              <a:latin typeface="+mn-ea"/>
            </a:endParaRPr>
          </a:p>
          <a:p>
            <a:pPr marL="342900" indent="-342900" algn="just">
              <a:lnSpc>
                <a:spcPct val="130000"/>
              </a:lnSpc>
              <a:spcBef>
                <a:spcPts val="1000"/>
              </a:spcBef>
              <a:buFont typeface="Arial" panose="020B0604020202020204" pitchFamily="34" charset="0"/>
              <a:buChar char="•"/>
            </a:pPr>
            <a:r>
              <a:rPr lang="en-US" altLang="zh-CN" sz="2400" kern="100" dirty="0">
                <a:latin typeface="+mn-ea"/>
              </a:rPr>
              <a:t>HS</a:t>
            </a:r>
            <a:r>
              <a:rPr lang="zh-CN" altLang="en-US" sz="2400" kern="100" dirty="0">
                <a:latin typeface="+mn-ea"/>
              </a:rPr>
              <a:t>方法的秘密信息嵌入容量与载体图像的大小有关。</a:t>
            </a:r>
            <a:endParaRPr lang="en-US" altLang="zh-CN" sz="2400" kern="100" dirty="0">
              <a:latin typeface="+mn-ea"/>
            </a:endParaRPr>
          </a:p>
          <a:p>
            <a:pPr marL="342900" indent="-342900" algn="just">
              <a:lnSpc>
                <a:spcPct val="130000"/>
              </a:lnSpc>
              <a:spcBef>
                <a:spcPts val="1000"/>
              </a:spcBef>
              <a:buFont typeface="Arial" panose="020B0604020202020204" pitchFamily="34" charset="0"/>
              <a:buChar char="•"/>
            </a:pPr>
            <a:r>
              <a:rPr lang="en-US" altLang="zh-CN" sz="2400" kern="100" dirty="0">
                <a:latin typeface="+mn-ea"/>
              </a:rPr>
              <a:t>HS</a:t>
            </a:r>
            <a:r>
              <a:rPr lang="zh-CN" altLang="en-US" sz="2400" kern="100" dirty="0">
                <a:latin typeface="+mn-ea"/>
              </a:rPr>
              <a:t>方法有较好的性能，载体图片在嵌入秘密信息前后差异很小。</a:t>
            </a:r>
            <a:endParaRPr lang="en-US" altLang="zh-CN" sz="2400" kern="100" dirty="0">
              <a:latin typeface="+mn-ea"/>
            </a:endParaRPr>
          </a:p>
          <a:p>
            <a:pPr marL="342900" indent="-342900" algn="just">
              <a:lnSpc>
                <a:spcPct val="130000"/>
              </a:lnSpc>
              <a:spcBef>
                <a:spcPts val="1000"/>
              </a:spcBef>
              <a:buFont typeface="Arial" panose="020B0604020202020204" pitchFamily="34" charset="0"/>
              <a:buChar char="•"/>
            </a:pPr>
            <a:r>
              <a:rPr lang="zh-CN" altLang="en-US" sz="2400" kern="100" dirty="0">
                <a:latin typeface="+mn-ea"/>
              </a:rPr>
              <a:t>使用</a:t>
            </a:r>
            <a:r>
              <a:rPr lang="en-US" altLang="zh-CN" sz="2400" kern="100" dirty="0">
                <a:latin typeface="+mn-ea"/>
              </a:rPr>
              <a:t>HS</a:t>
            </a:r>
            <a:r>
              <a:rPr lang="zh-CN" altLang="en-US" sz="2400" kern="100" dirty="0">
                <a:latin typeface="+mn-ea"/>
              </a:rPr>
              <a:t>方法进行信息隐藏的图片，其抗攻击性较差，在受到旋转、压缩、噪声攻击时，无法再提取出秘密信息，而受到裁剪攻击时，在裁剪区域未影响秘密信息嵌入部分时，可以提取出完整的秘密信息，而当秘密信息较大或裁剪区域较大时，只可以提取出部分秘密信息。</a:t>
            </a:r>
            <a:endParaRPr lang="en-US" altLang="zh-CN" sz="2400" kern="100" dirty="0">
              <a:latin typeface="+mn-ea"/>
            </a:endParaRPr>
          </a:p>
        </p:txBody>
      </p:sp>
    </p:spTree>
    <p:extLst>
      <p:ext uri="{BB962C8B-B14F-4D97-AF65-F5344CB8AC3E}">
        <p14:creationId xmlns:p14="http://schemas.microsoft.com/office/powerpoint/2010/main" val="1949410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535D192-A8A9-4F44-BA34-142ED43E685A}"/>
              </a:ext>
            </a:extLst>
          </p:cNvPr>
          <p:cNvSpPr>
            <a:spLocks noGrp="1"/>
          </p:cNvSpPr>
          <p:nvPr>
            <p:ph type="body" sz="quarter" idx="11"/>
          </p:nvPr>
        </p:nvSpPr>
        <p:spPr>
          <a:xfrm>
            <a:off x="297618" y="3429000"/>
            <a:ext cx="5798382" cy="1377810"/>
          </a:xfrm>
        </p:spPr>
        <p:txBody>
          <a:bodyPr/>
          <a:lstStyle/>
          <a:p>
            <a:pPr algn="ctr"/>
            <a:r>
              <a:rPr lang="zh-CN" altLang="en-US" sz="7200" dirty="0"/>
              <a:t>谢谢聆听！</a:t>
            </a:r>
          </a:p>
        </p:txBody>
      </p:sp>
      <p:sp>
        <p:nvSpPr>
          <p:cNvPr id="4" name="日期占位符 3">
            <a:extLst>
              <a:ext uri="{FF2B5EF4-FFF2-40B4-BE49-F238E27FC236}">
                <a16:creationId xmlns:a16="http://schemas.microsoft.com/office/drawing/2014/main" id="{5FDEA44C-8EBA-48F9-AA90-EBC5B220D6FF}"/>
              </a:ext>
            </a:extLst>
          </p:cNvPr>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sp>
        <p:nvSpPr>
          <p:cNvPr id="13" name="矩形 12">
            <a:extLst>
              <a:ext uri="{FF2B5EF4-FFF2-40B4-BE49-F238E27FC236}">
                <a16:creationId xmlns:a16="http://schemas.microsoft.com/office/drawing/2014/main" id="{4710326F-73BC-48BB-A240-03E250433B34}"/>
              </a:ext>
            </a:extLst>
          </p:cNvPr>
          <p:cNvSpPr/>
          <p:nvPr/>
        </p:nvSpPr>
        <p:spPr>
          <a:xfrm>
            <a:off x="657672" y="4899847"/>
            <a:ext cx="3680976" cy="400110"/>
          </a:xfrm>
          <a:prstGeom prst="rect">
            <a:avLst/>
          </a:prstGeom>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schemeClr val="accent1"/>
                </a:solidFill>
                <a:effectLst/>
                <a:uLnTx/>
                <a:uFillTx/>
                <a:latin typeface="Arial"/>
                <a:cs typeface="+mn-ea"/>
              </a:rPr>
              <a:t>2022/11/16</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1169903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id="{39A700E1-F314-4BF6-AC7F-2DA145A2C91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a:ln>
                <a:noFill/>
              </a:ln>
              <a:solidFill>
                <a:prstClr val="white">
                  <a:lumMod val="75000"/>
                </a:prstClr>
              </a:solidFill>
              <a:effectLst/>
              <a:uLnTx/>
              <a:uFillTx/>
              <a:latin typeface="Arial"/>
              <a:ea typeface="Microsoft YaHei"/>
              <a:cs typeface="+mn-ea"/>
            </a:endParaRPr>
          </a:p>
        </p:txBody>
      </p:sp>
      <p:sp>
        <p:nvSpPr>
          <p:cNvPr id="56" name="文本框 55">
            <a:extLst>
              <a:ext uri="{FF2B5EF4-FFF2-40B4-BE49-F238E27FC236}">
                <a16:creationId xmlns:a16="http://schemas.microsoft.com/office/drawing/2014/main" id="{39D947B5-6A62-4899-BF51-8BB8BFE7141F}"/>
              </a:ext>
            </a:extLst>
          </p:cNvPr>
          <p:cNvSpPr txBox="1"/>
          <p:nvPr/>
        </p:nvSpPr>
        <p:spPr>
          <a:xfrm>
            <a:off x="7565045" y="812926"/>
            <a:ext cx="2021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实验介绍</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7" name="文本框 56">
            <a:extLst>
              <a:ext uri="{FF2B5EF4-FFF2-40B4-BE49-F238E27FC236}">
                <a16:creationId xmlns:a16="http://schemas.microsoft.com/office/drawing/2014/main" id="{869C50FF-AAAC-4AC9-A454-CFF0E4B19F00}"/>
              </a:ext>
            </a:extLst>
          </p:cNvPr>
          <p:cNvSpPr txBox="1"/>
          <p:nvPr/>
        </p:nvSpPr>
        <p:spPr>
          <a:xfrm>
            <a:off x="7908593" y="2047289"/>
            <a:ext cx="2021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算法说明</a:t>
            </a:r>
          </a:p>
        </p:txBody>
      </p:sp>
      <p:sp>
        <p:nvSpPr>
          <p:cNvPr id="59" name="文本框 58">
            <a:extLst>
              <a:ext uri="{FF2B5EF4-FFF2-40B4-BE49-F238E27FC236}">
                <a16:creationId xmlns:a16="http://schemas.microsoft.com/office/drawing/2014/main" id="{7486EF1D-DCAA-4629-8A3D-09363BDD6388}"/>
              </a:ext>
            </a:extLst>
          </p:cNvPr>
          <p:cNvSpPr txBox="1"/>
          <p:nvPr/>
        </p:nvSpPr>
        <p:spPr>
          <a:xfrm>
            <a:off x="8136855" y="3258715"/>
            <a:ext cx="277409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实验评估</a:t>
            </a:r>
          </a:p>
        </p:txBody>
      </p:sp>
      <p:sp>
        <p:nvSpPr>
          <p:cNvPr id="60" name="文本框 59">
            <a:extLst>
              <a:ext uri="{FF2B5EF4-FFF2-40B4-BE49-F238E27FC236}">
                <a16:creationId xmlns:a16="http://schemas.microsoft.com/office/drawing/2014/main" id="{081C579C-0F8C-4348-AD00-509BD5A87FA7}"/>
              </a:ext>
            </a:extLst>
          </p:cNvPr>
          <p:cNvSpPr txBox="1"/>
          <p:nvPr/>
        </p:nvSpPr>
        <p:spPr>
          <a:xfrm>
            <a:off x="7870493" y="4464503"/>
            <a:ext cx="2021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抗攻击分析</a:t>
            </a:r>
          </a:p>
        </p:txBody>
      </p:sp>
      <p:sp>
        <p:nvSpPr>
          <p:cNvPr id="61" name="文本框 60">
            <a:extLst>
              <a:ext uri="{FF2B5EF4-FFF2-40B4-BE49-F238E27FC236}">
                <a16:creationId xmlns:a16="http://schemas.microsoft.com/office/drawing/2014/main" id="{297B91D5-B02D-4734-9981-738048E4C02E}"/>
              </a:ext>
            </a:extLst>
          </p:cNvPr>
          <p:cNvSpPr txBox="1"/>
          <p:nvPr/>
        </p:nvSpPr>
        <p:spPr>
          <a:xfrm>
            <a:off x="7565045" y="5555991"/>
            <a:ext cx="2021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总结</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grpSp>
        <p:nvGrpSpPr>
          <p:cNvPr id="62" name="组合 61">
            <a:extLst>
              <a:ext uri="{FF2B5EF4-FFF2-40B4-BE49-F238E27FC236}">
                <a16:creationId xmlns:a16="http://schemas.microsoft.com/office/drawing/2014/main" id="{70EB1FC2-3197-4F3F-B659-CAD21008F276}"/>
              </a:ext>
            </a:extLst>
          </p:cNvPr>
          <p:cNvGrpSpPr/>
          <p:nvPr/>
        </p:nvGrpSpPr>
        <p:grpSpPr>
          <a:xfrm>
            <a:off x="6275702" y="2043851"/>
            <a:ext cx="495959" cy="495959"/>
            <a:chOff x="6932134" y="1758101"/>
            <a:chExt cx="495959" cy="495959"/>
          </a:xfrm>
        </p:grpSpPr>
        <p:sp>
          <p:nvSpPr>
            <p:cNvPr id="63" name="íṥļîḓê">
              <a:extLst>
                <a:ext uri="{FF2B5EF4-FFF2-40B4-BE49-F238E27FC236}">
                  <a16:creationId xmlns:a16="http://schemas.microsoft.com/office/drawing/2014/main" id="{01E36EAE-42CA-4AC5-BF76-2A249F69AECA}"/>
                </a:ext>
              </a:extLst>
            </p:cNvPr>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4" name="íṥlíḓê">
              <a:extLst>
                <a:ext uri="{FF2B5EF4-FFF2-40B4-BE49-F238E27FC236}">
                  <a16:creationId xmlns:a16="http://schemas.microsoft.com/office/drawing/2014/main" id="{915A4AC7-B1A5-47A4-A079-3300AB579DD5}"/>
                </a:ext>
              </a:extLst>
            </p:cNvPr>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5" name="ïśļiḑé">
              <a:extLst>
                <a:ext uri="{FF2B5EF4-FFF2-40B4-BE49-F238E27FC236}">
                  <a16:creationId xmlns:a16="http://schemas.microsoft.com/office/drawing/2014/main" id="{71950116-0050-4CF2-A8C2-568E8B925481}"/>
                </a:ext>
              </a:extLst>
            </p:cNvPr>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grpSp>
      <p:sp>
        <p:nvSpPr>
          <p:cNvPr id="70" name="íṥļîḓê">
            <a:extLst>
              <a:ext uri="{FF2B5EF4-FFF2-40B4-BE49-F238E27FC236}">
                <a16:creationId xmlns:a16="http://schemas.microsoft.com/office/drawing/2014/main" id="{32DD21EB-D208-4FF2-A2AE-829E6126845B}"/>
              </a:ext>
            </a:extLst>
          </p:cNvPr>
          <p:cNvSpPr/>
          <p:nvPr/>
        </p:nvSpPr>
        <p:spPr>
          <a:xfrm>
            <a:off x="6418415" y="3255278"/>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1" name="íṥlíḓê">
            <a:extLst>
              <a:ext uri="{FF2B5EF4-FFF2-40B4-BE49-F238E27FC236}">
                <a16:creationId xmlns:a16="http://schemas.microsoft.com/office/drawing/2014/main" id="{74261EC3-0756-4A4F-8557-62A29DB2BA4A}"/>
              </a:ext>
            </a:extLst>
          </p:cNvPr>
          <p:cNvSpPr/>
          <p:nvPr/>
        </p:nvSpPr>
        <p:spPr>
          <a:xfrm>
            <a:off x="6464268" y="3301131"/>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2" name="ïśļiḑé">
            <a:extLst>
              <a:ext uri="{FF2B5EF4-FFF2-40B4-BE49-F238E27FC236}">
                <a16:creationId xmlns:a16="http://schemas.microsoft.com/office/drawing/2014/main" id="{8249E005-5A1C-4C77-9E3B-EA915A4DBCEB}"/>
              </a:ext>
            </a:extLst>
          </p:cNvPr>
          <p:cNvSpPr/>
          <p:nvPr/>
        </p:nvSpPr>
        <p:spPr>
          <a:xfrm>
            <a:off x="6542075" y="342141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grpSp>
        <p:nvGrpSpPr>
          <p:cNvPr id="73" name="组合 72">
            <a:extLst>
              <a:ext uri="{FF2B5EF4-FFF2-40B4-BE49-F238E27FC236}">
                <a16:creationId xmlns:a16="http://schemas.microsoft.com/office/drawing/2014/main" id="{486F8A53-7047-440F-A326-6AC91F256840}"/>
              </a:ext>
            </a:extLst>
          </p:cNvPr>
          <p:cNvGrpSpPr/>
          <p:nvPr/>
        </p:nvGrpSpPr>
        <p:grpSpPr>
          <a:xfrm>
            <a:off x="6237602" y="4461066"/>
            <a:ext cx="495959" cy="495959"/>
            <a:chOff x="6932134" y="4603941"/>
            <a:chExt cx="495959" cy="495959"/>
          </a:xfrm>
        </p:grpSpPr>
        <p:sp>
          <p:nvSpPr>
            <p:cNvPr id="74" name="íṥļîḓê">
              <a:extLst>
                <a:ext uri="{FF2B5EF4-FFF2-40B4-BE49-F238E27FC236}">
                  <a16:creationId xmlns:a16="http://schemas.microsoft.com/office/drawing/2014/main" id="{91495F2E-AD4A-4AAB-81AE-94E9440D9E1E}"/>
                </a:ext>
              </a:extLst>
            </p:cNvPr>
            <p:cNvSpPr/>
            <p:nvPr/>
          </p:nvSpPr>
          <p:spPr>
            <a:xfrm>
              <a:off x="6932134" y="460394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5" name="íṥlíḓê">
              <a:extLst>
                <a:ext uri="{FF2B5EF4-FFF2-40B4-BE49-F238E27FC236}">
                  <a16:creationId xmlns:a16="http://schemas.microsoft.com/office/drawing/2014/main" id="{0C156B51-9153-4BAA-8B7A-A8032A7AA3C0}"/>
                </a:ext>
              </a:extLst>
            </p:cNvPr>
            <p:cNvSpPr/>
            <p:nvPr/>
          </p:nvSpPr>
          <p:spPr>
            <a:xfrm>
              <a:off x="6977987" y="464979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6" name="ïśļiḑé">
              <a:extLst>
                <a:ext uri="{FF2B5EF4-FFF2-40B4-BE49-F238E27FC236}">
                  <a16:creationId xmlns:a16="http://schemas.microsoft.com/office/drawing/2014/main" id="{F5C8966C-BE6F-4B5E-A1B5-BAA50AF5AAC9}"/>
                </a:ext>
              </a:extLst>
            </p:cNvPr>
            <p:cNvSpPr/>
            <p:nvPr/>
          </p:nvSpPr>
          <p:spPr>
            <a:xfrm>
              <a:off x="7055794" y="477008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grpSp>
      <p:grpSp>
        <p:nvGrpSpPr>
          <p:cNvPr id="77" name="组合 76">
            <a:extLst>
              <a:ext uri="{FF2B5EF4-FFF2-40B4-BE49-F238E27FC236}">
                <a16:creationId xmlns:a16="http://schemas.microsoft.com/office/drawing/2014/main" id="{FFEBD890-68AD-4D26-9A52-0D4A1547C135}"/>
              </a:ext>
            </a:extLst>
          </p:cNvPr>
          <p:cNvGrpSpPr/>
          <p:nvPr/>
        </p:nvGrpSpPr>
        <p:grpSpPr>
          <a:xfrm>
            <a:off x="5835053" y="5555991"/>
            <a:ext cx="495959" cy="495959"/>
            <a:chOff x="6529585" y="5555991"/>
            <a:chExt cx="495959" cy="495959"/>
          </a:xfrm>
        </p:grpSpPr>
        <p:sp>
          <p:nvSpPr>
            <p:cNvPr id="78" name="íṥļîḓê">
              <a:extLst>
                <a:ext uri="{FF2B5EF4-FFF2-40B4-BE49-F238E27FC236}">
                  <a16:creationId xmlns:a16="http://schemas.microsoft.com/office/drawing/2014/main" id="{CA80330A-DBA5-4385-BF6E-1920C53C97B2}"/>
                </a:ext>
              </a:extLst>
            </p:cNvPr>
            <p:cNvSpPr/>
            <p:nvPr/>
          </p:nvSpPr>
          <p:spPr>
            <a:xfrm>
              <a:off x="6529585" y="555599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9" name="íṥlíḓê">
              <a:extLst>
                <a:ext uri="{FF2B5EF4-FFF2-40B4-BE49-F238E27FC236}">
                  <a16:creationId xmlns:a16="http://schemas.microsoft.com/office/drawing/2014/main" id="{E4D84327-B416-4AC9-BCE5-3A9064D6E399}"/>
                </a:ext>
              </a:extLst>
            </p:cNvPr>
            <p:cNvSpPr/>
            <p:nvPr/>
          </p:nvSpPr>
          <p:spPr>
            <a:xfrm>
              <a:off x="6575438" y="560184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0" name="ïśļiḑé">
              <a:extLst>
                <a:ext uri="{FF2B5EF4-FFF2-40B4-BE49-F238E27FC236}">
                  <a16:creationId xmlns:a16="http://schemas.microsoft.com/office/drawing/2014/main" id="{673AE0A5-6BEA-4B93-BBCC-E7D3FDFE1FE9}"/>
                </a:ext>
              </a:extLst>
            </p:cNvPr>
            <p:cNvSpPr/>
            <p:nvPr/>
          </p:nvSpPr>
          <p:spPr>
            <a:xfrm>
              <a:off x="6653245" y="572213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grpSp>
      <p:grpSp>
        <p:nvGrpSpPr>
          <p:cNvPr id="81" name="组合 80">
            <a:extLst>
              <a:ext uri="{FF2B5EF4-FFF2-40B4-BE49-F238E27FC236}">
                <a16:creationId xmlns:a16="http://schemas.microsoft.com/office/drawing/2014/main" id="{04ADCA45-DE2F-43DE-B199-A062D65C3B4F}"/>
              </a:ext>
            </a:extLst>
          </p:cNvPr>
          <p:cNvGrpSpPr/>
          <p:nvPr/>
        </p:nvGrpSpPr>
        <p:grpSpPr>
          <a:xfrm>
            <a:off x="5835053" y="809489"/>
            <a:ext cx="495959" cy="495959"/>
            <a:chOff x="6529585" y="809489"/>
            <a:chExt cx="495959" cy="495959"/>
          </a:xfrm>
        </p:grpSpPr>
        <p:sp>
          <p:nvSpPr>
            <p:cNvPr id="82" name="íṥļîḓê">
              <a:extLst>
                <a:ext uri="{FF2B5EF4-FFF2-40B4-BE49-F238E27FC236}">
                  <a16:creationId xmlns:a16="http://schemas.microsoft.com/office/drawing/2014/main"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grpSp>
      <p:cxnSp>
        <p:nvCxnSpPr>
          <p:cNvPr id="85" name="直接连接符 84">
            <a:extLst>
              <a:ext uri="{FF2B5EF4-FFF2-40B4-BE49-F238E27FC236}">
                <a16:creationId xmlns:a16="http://schemas.microsoft.com/office/drawing/2014/main" id="{C93674D7-0279-4C99-9752-41ADBBA46CDA}"/>
              </a:ext>
            </a:extLst>
          </p:cNvPr>
          <p:cNvCxnSpPr>
            <a:cxnSpLocks/>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388012E-A1F0-403D-97D5-EC915AA4165F}"/>
              </a:ext>
            </a:extLst>
          </p:cNvPr>
          <p:cNvCxnSpPr>
            <a:cxnSpLocks/>
          </p:cNvCxnSpPr>
          <p:nvPr/>
        </p:nvCxnSpPr>
        <p:spPr>
          <a:xfrm>
            <a:off x="7106720" y="257050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DF40EF1-8682-4D85-BC46-F75C7421A2D4}"/>
              </a:ext>
            </a:extLst>
          </p:cNvPr>
          <p:cNvCxnSpPr>
            <a:cxnSpLocks/>
          </p:cNvCxnSpPr>
          <p:nvPr/>
        </p:nvCxnSpPr>
        <p:spPr>
          <a:xfrm flipV="1">
            <a:off x="6823968" y="6076961"/>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09031938-941C-40FE-87F7-33AE6BEABDED}"/>
              </a:ext>
            </a:extLst>
          </p:cNvPr>
          <p:cNvCxnSpPr>
            <a:cxnSpLocks/>
          </p:cNvCxnSpPr>
          <p:nvPr/>
        </p:nvCxnSpPr>
        <p:spPr>
          <a:xfrm flipV="1">
            <a:off x="7068620" y="4985473"/>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069E8F6-4409-4B8C-8F8C-B9E6E84BA77B}"/>
              </a:ext>
            </a:extLst>
          </p:cNvPr>
          <p:cNvCxnSpPr>
            <a:cxnSpLocks/>
          </p:cNvCxnSpPr>
          <p:nvPr/>
        </p:nvCxnSpPr>
        <p:spPr>
          <a:xfrm flipV="1">
            <a:off x="7206183" y="3779685"/>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96FFB86-04FA-457C-A1D0-17FCB8673C9E}"/>
              </a:ext>
            </a:extLst>
          </p:cNvPr>
          <p:cNvGrpSpPr/>
          <p:nvPr/>
        </p:nvGrpSpPr>
        <p:grpSpPr>
          <a:xfrm>
            <a:off x="6880535" y="723491"/>
            <a:ext cx="817163" cy="732782"/>
            <a:chOff x="7575067" y="723491"/>
            <a:chExt cx="817163" cy="732782"/>
          </a:xfrm>
        </p:grpSpPr>
        <p:sp>
          <p:nvSpPr>
            <p:cNvPr id="92" name="文本框 91">
              <a:extLst>
                <a:ext uri="{FF2B5EF4-FFF2-40B4-BE49-F238E27FC236}">
                  <a16:creationId xmlns:a16="http://schemas.microsoft.com/office/drawing/2014/main"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a:ln>
                  <a:noFill/>
                </a:ln>
                <a:solidFill>
                  <a:srgbClr val="FFCC00"/>
                </a:solidFill>
                <a:effectLst/>
                <a:uLnTx/>
                <a:uFillTx/>
                <a:latin typeface="Microsoft YaHei"/>
                <a:ea typeface="Microsoft YaHei"/>
                <a:cs typeface="+mn-ea"/>
              </a:endParaRPr>
            </a:p>
          </p:txBody>
        </p:sp>
      </p:grpSp>
      <p:grpSp>
        <p:nvGrpSpPr>
          <p:cNvPr id="94" name="组合 93">
            <a:extLst>
              <a:ext uri="{FF2B5EF4-FFF2-40B4-BE49-F238E27FC236}">
                <a16:creationId xmlns:a16="http://schemas.microsoft.com/office/drawing/2014/main" id="{FB0B253D-26D6-49FB-BE1B-91B4170C5859}"/>
              </a:ext>
            </a:extLst>
          </p:cNvPr>
          <p:cNvGrpSpPr/>
          <p:nvPr/>
        </p:nvGrpSpPr>
        <p:grpSpPr>
          <a:xfrm>
            <a:off x="7201148" y="1954064"/>
            <a:ext cx="817163" cy="732782"/>
            <a:chOff x="7857580" y="1668314"/>
            <a:chExt cx="817163" cy="732782"/>
          </a:xfrm>
        </p:grpSpPr>
        <p:sp>
          <p:nvSpPr>
            <p:cNvPr id="95" name="文本框 94">
              <a:extLst>
                <a:ext uri="{FF2B5EF4-FFF2-40B4-BE49-F238E27FC236}">
                  <a16:creationId xmlns:a16="http://schemas.microsoft.com/office/drawing/2014/main"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a:ln>
                  <a:noFill/>
                </a:ln>
                <a:solidFill>
                  <a:srgbClr val="FFCC00"/>
                </a:solidFill>
                <a:effectLst/>
                <a:uLnTx/>
                <a:uFillTx/>
                <a:latin typeface="Microsoft YaHei"/>
                <a:ea typeface="Microsoft YaHei"/>
                <a:cs typeface="+mn-ea"/>
              </a:endParaRPr>
            </a:p>
          </p:txBody>
        </p:sp>
      </p:grpSp>
      <p:grpSp>
        <p:nvGrpSpPr>
          <p:cNvPr id="100" name="组合 99">
            <a:extLst>
              <a:ext uri="{FF2B5EF4-FFF2-40B4-BE49-F238E27FC236}">
                <a16:creationId xmlns:a16="http://schemas.microsoft.com/office/drawing/2014/main" id="{5EF72BCB-9C09-48D8-B735-11537DB31844}"/>
              </a:ext>
            </a:extLst>
          </p:cNvPr>
          <p:cNvGrpSpPr/>
          <p:nvPr/>
        </p:nvGrpSpPr>
        <p:grpSpPr>
          <a:xfrm>
            <a:off x="7349460" y="3162369"/>
            <a:ext cx="817163" cy="732782"/>
            <a:chOff x="8043992" y="3562419"/>
            <a:chExt cx="817163" cy="732782"/>
          </a:xfrm>
        </p:grpSpPr>
        <p:sp>
          <p:nvSpPr>
            <p:cNvPr id="101" name="文本框 100">
              <a:extLst>
                <a:ext uri="{FF2B5EF4-FFF2-40B4-BE49-F238E27FC236}">
                  <a16:creationId xmlns:a16="http://schemas.microsoft.com/office/drawing/2014/main" id="{E6392231-4727-4271-BCC8-374E81E027CB}"/>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pattFill prst="narHorz">
                    <a:fgClr>
                      <a:prstClr val="white">
                        <a:lumMod val="75000"/>
                      </a:prstClr>
                    </a:fgClr>
                    <a:bgClr>
                      <a:prstClr val="white"/>
                    </a:bgClr>
                  </a:pattFill>
                  <a:effectLst/>
                  <a:uLnTx/>
                  <a:uFillTx/>
                  <a:latin typeface="Microsoft YaHei"/>
                  <a:ea typeface="Microsoft YaHei"/>
                  <a:cs typeface="+mn-ea"/>
                </a:rPr>
                <a:t>04</a:t>
              </a:r>
              <a:endParaRPr kumimoji="0" lang="zh-CN" altLang="en-US" sz="4000" b="0" i="0" u="none" strike="noStrike" kern="1200" cap="none" spc="0" normalizeH="0" baseline="0" noProof="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2" name="文本框 101">
              <a:extLst>
                <a:ext uri="{FF2B5EF4-FFF2-40B4-BE49-F238E27FC236}">
                  <a16:creationId xmlns:a16="http://schemas.microsoft.com/office/drawing/2014/main" id="{7F0F6B2E-C6F1-4657-B42B-3955710EDD6D}"/>
                </a:ext>
              </a:extLst>
            </p:cNvPr>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3" name="组合 102">
            <a:extLst>
              <a:ext uri="{FF2B5EF4-FFF2-40B4-BE49-F238E27FC236}">
                <a16:creationId xmlns:a16="http://schemas.microsoft.com/office/drawing/2014/main" id="{EBDE7E0D-5DFF-4822-98B5-4185F75B97C5}"/>
              </a:ext>
            </a:extLst>
          </p:cNvPr>
          <p:cNvGrpSpPr/>
          <p:nvPr/>
        </p:nvGrpSpPr>
        <p:grpSpPr>
          <a:xfrm>
            <a:off x="7163048" y="4364443"/>
            <a:ext cx="817163" cy="732782"/>
            <a:chOff x="7857580" y="4507318"/>
            <a:chExt cx="817163" cy="732782"/>
          </a:xfrm>
        </p:grpSpPr>
        <p:sp>
          <p:nvSpPr>
            <p:cNvPr id="104" name="文本框 103">
              <a:extLst>
                <a:ext uri="{FF2B5EF4-FFF2-40B4-BE49-F238E27FC236}">
                  <a16:creationId xmlns:a16="http://schemas.microsoft.com/office/drawing/2014/main" id="{5C94896A-48FE-4CF7-8FB7-939262906258}"/>
                </a:ext>
              </a:extLst>
            </p:cNvPr>
            <p:cNvSpPr txBox="1"/>
            <p:nvPr/>
          </p:nvSpPr>
          <p:spPr>
            <a:xfrm>
              <a:off x="7857580" y="4532214"/>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pattFill prst="narHorz">
                    <a:fgClr>
                      <a:prstClr val="white">
                        <a:lumMod val="75000"/>
                      </a:prstClr>
                    </a:fgClr>
                    <a:bgClr>
                      <a:prstClr val="white"/>
                    </a:bgClr>
                  </a:pattFill>
                  <a:effectLst/>
                  <a:uLnTx/>
                  <a:uFillTx/>
                  <a:latin typeface="Microsoft YaHei"/>
                  <a:ea typeface="Microsoft YaHei"/>
                  <a:cs typeface="+mn-ea"/>
                </a:rPr>
                <a:t>05</a:t>
              </a:r>
              <a:endParaRPr kumimoji="0" lang="zh-CN" altLang="en-US" sz="4000" b="0" i="0" u="none" strike="noStrike" kern="1200" cap="none" spc="0" normalizeH="0" baseline="0" noProof="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5" name="文本框 104">
              <a:extLst>
                <a:ext uri="{FF2B5EF4-FFF2-40B4-BE49-F238E27FC236}">
                  <a16:creationId xmlns:a16="http://schemas.microsoft.com/office/drawing/2014/main" id="{ABC2E59C-BD7D-4D50-B3BA-ED3A8B465992}"/>
                </a:ext>
              </a:extLst>
            </p:cNvPr>
            <p:cNvSpPr txBox="1"/>
            <p:nvPr/>
          </p:nvSpPr>
          <p:spPr>
            <a:xfrm>
              <a:off x="7874519" y="4507318"/>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04</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6" name="组合 105">
            <a:extLst>
              <a:ext uri="{FF2B5EF4-FFF2-40B4-BE49-F238E27FC236}">
                <a16:creationId xmlns:a16="http://schemas.microsoft.com/office/drawing/2014/main" id="{8BB131B1-89FD-419C-A283-B54E11130924}"/>
              </a:ext>
            </a:extLst>
          </p:cNvPr>
          <p:cNvGrpSpPr/>
          <p:nvPr/>
        </p:nvGrpSpPr>
        <p:grpSpPr>
          <a:xfrm>
            <a:off x="6880535" y="5453681"/>
            <a:ext cx="817163" cy="732782"/>
            <a:chOff x="7575067" y="5453681"/>
            <a:chExt cx="817163" cy="732782"/>
          </a:xfrm>
        </p:grpSpPr>
        <p:sp>
          <p:nvSpPr>
            <p:cNvPr id="107" name="文本框 106">
              <a:extLst>
                <a:ext uri="{FF2B5EF4-FFF2-40B4-BE49-F238E27FC236}">
                  <a16:creationId xmlns:a16="http://schemas.microsoft.com/office/drawing/2014/main" id="{DFD09DCA-4A6D-4717-AB3F-A4E4613F8ADF}"/>
                </a:ext>
              </a:extLst>
            </p:cNvPr>
            <p:cNvSpPr txBox="1"/>
            <p:nvPr/>
          </p:nvSpPr>
          <p:spPr>
            <a:xfrm>
              <a:off x="7575067" y="547857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pattFill prst="narHorz">
                    <a:fgClr>
                      <a:prstClr val="white">
                        <a:lumMod val="75000"/>
                      </a:prstClr>
                    </a:fgClr>
                    <a:bgClr>
                      <a:prstClr val="white"/>
                    </a:bgClr>
                  </a:pattFill>
                  <a:effectLst/>
                  <a:uLnTx/>
                  <a:uFillTx/>
                  <a:latin typeface="Microsoft YaHei"/>
                  <a:ea typeface="Microsoft YaHei"/>
                  <a:cs typeface="+mn-ea"/>
                </a:rPr>
                <a:t>06</a:t>
              </a:r>
              <a:endParaRPr kumimoji="0" lang="zh-CN" altLang="en-US" sz="4000" b="0" i="0" u="none" strike="noStrike" kern="1200" cap="none" spc="0" normalizeH="0" baseline="0" noProof="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8" name="文本框 107">
              <a:extLst>
                <a:ext uri="{FF2B5EF4-FFF2-40B4-BE49-F238E27FC236}">
                  <a16:creationId xmlns:a16="http://schemas.microsoft.com/office/drawing/2014/main" id="{462A8A23-6662-4E4F-A685-481CB831020C}"/>
                </a:ext>
              </a:extLst>
            </p:cNvPr>
            <p:cNvSpPr txBox="1"/>
            <p:nvPr/>
          </p:nvSpPr>
          <p:spPr>
            <a:xfrm>
              <a:off x="7592006" y="545368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05</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Tree>
    <p:extLst>
      <p:ext uri="{BB962C8B-B14F-4D97-AF65-F5344CB8AC3E}">
        <p14:creationId xmlns:p14="http://schemas.microsoft.com/office/powerpoint/2010/main" val="2792938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DD91940-AC9A-4CE6-B6C4-34959FD1A599}"/>
              </a:ext>
            </a:extLst>
          </p:cNvPr>
          <p:cNvSpPr>
            <a:spLocks noGrp="1"/>
          </p:cNvSpPr>
          <p:nvPr>
            <p:ph type="body" sz="quarter" idx="11"/>
          </p:nvPr>
        </p:nvSpPr>
        <p:spPr>
          <a:xfrm>
            <a:off x="1216933" y="347251"/>
            <a:ext cx="8920029" cy="401200"/>
          </a:xfrm>
        </p:spPr>
        <p:txBody>
          <a:bodyPr/>
          <a:lstStyle/>
          <a:p>
            <a:pPr>
              <a:spcBef>
                <a:spcPts val="0"/>
              </a:spcBef>
              <a:defRPr/>
            </a:pPr>
            <a:r>
              <a:rPr lang="zh-CN" altLang="en-US" sz="2000" b="1" dirty="0">
                <a:solidFill>
                  <a:srgbClr val="445437"/>
                </a:solidFill>
                <a:latin typeface="Microsoft YaHei"/>
                <a:ea typeface="Microsoft YaHei"/>
                <a:cs typeface="+mn-ea"/>
              </a:rPr>
              <a:t>实验介绍</a:t>
            </a:r>
            <a:r>
              <a:rPr lang="en-US" altLang="zh-CN" sz="2000" b="1" dirty="0">
                <a:solidFill>
                  <a:schemeClr val="accent6">
                    <a:lumMod val="40000"/>
                    <a:lumOff val="60000"/>
                  </a:schemeClr>
                </a:solidFill>
                <a:latin typeface="Microsoft YaHei"/>
                <a:ea typeface="Microsoft YaHei"/>
                <a:cs typeface="+mn-ea"/>
              </a:rPr>
              <a:t>|</a:t>
            </a:r>
            <a:r>
              <a:rPr kumimoji="0" lang="zh-CN" altLang="en-US"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算法说明</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kumimoji="0" lang="zh-CN" altLang="en-US"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实验评估</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kumimoji="0" lang="zh-CN" altLang="en-US"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抗攻击分析</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kumimoji="0" lang="zh-CN" altLang="en-US"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总结</a:t>
            </a: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3</a:t>
            </a:fld>
            <a:endParaRPr lang="zh-CN" altLang="en-US"/>
          </a:p>
        </p:txBody>
      </p:sp>
      <p:sp>
        <p:nvSpPr>
          <p:cNvPr id="14" name="文本框 13">
            <a:extLst>
              <a:ext uri="{FF2B5EF4-FFF2-40B4-BE49-F238E27FC236}">
                <a16:creationId xmlns:a16="http://schemas.microsoft.com/office/drawing/2014/main" id="{7DABC1E3-26F6-468C-8D1B-F7135BA74237}"/>
              </a:ext>
            </a:extLst>
          </p:cNvPr>
          <p:cNvSpPr txBox="1"/>
          <p:nvPr/>
        </p:nvSpPr>
        <p:spPr>
          <a:xfrm>
            <a:off x="696000" y="2265700"/>
            <a:ext cx="10800000" cy="3054554"/>
          </a:xfrm>
          <a:prstGeom prst="rect">
            <a:avLst/>
          </a:prstGeom>
          <a:noFill/>
        </p:spPr>
        <p:txBody>
          <a:bodyPr wrap="square">
            <a:spAutoFit/>
          </a:bodyPr>
          <a:lstStyle/>
          <a:p>
            <a:pPr indent="457200" algn="just">
              <a:lnSpc>
                <a:spcPct val="130000"/>
              </a:lnSpc>
              <a:spcBef>
                <a:spcPts val="1000"/>
              </a:spcBef>
            </a:pPr>
            <a:r>
              <a:rPr lang="zh-CN" altLang="en-US" sz="2400" kern="100" dirty="0">
                <a:latin typeface="+mn-ea"/>
              </a:rPr>
              <a:t>直方图平移方法，又称</a:t>
            </a:r>
            <a:r>
              <a:rPr lang="en-US" altLang="zh-CN" sz="2400" kern="100" dirty="0">
                <a:latin typeface="+mn-ea"/>
              </a:rPr>
              <a:t>HS</a:t>
            </a:r>
            <a:r>
              <a:rPr lang="zh-CN" altLang="en-US" sz="2400" kern="100" dirty="0">
                <a:latin typeface="+mn-ea"/>
              </a:rPr>
              <a:t>方法，是目前信息隐藏领域中最常见的几种方法之一。</a:t>
            </a:r>
            <a:endParaRPr lang="en-US" altLang="zh-CN" sz="2400" kern="100" dirty="0">
              <a:latin typeface="+mn-ea"/>
            </a:endParaRPr>
          </a:p>
          <a:p>
            <a:pPr indent="457200" algn="just">
              <a:lnSpc>
                <a:spcPct val="130000"/>
              </a:lnSpc>
              <a:spcBef>
                <a:spcPts val="1000"/>
              </a:spcBef>
            </a:pPr>
            <a:r>
              <a:rPr lang="en-US" altLang="zh-CN" sz="2400" kern="100" dirty="0">
                <a:latin typeface="+mn-ea"/>
              </a:rPr>
              <a:t>HS</a:t>
            </a:r>
            <a:r>
              <a:rPr lang="zh-CN" altLang="en-US" sz="2400" kern="100" dirty="0">
                <a:latin typeface="+mn-ea"/>
              </a:rPr>
              <a:t>方法的原理是将数字图像的所有像素值进行统计，并做出分布直方图，然后移动直方图中峰值点和最低点之间的像素来为峰值点的修改腾出空间，之后通过修改直方图中的峰值点像素值进行秘密信息的嵌入，实现了载体图像的可逆恢复。</a:t>
            </a:r>
          </a:p>
        </p:txBody>
      </p:sp>
      <p:sp>
        <p:nvSpPr>
          <p:cNvPr id="16" name="文本占位符 5">
            <a:extLst>
              <a:ext uri="{FF2B5EF4-FFF2-40B4-BE49-F238E27FC236}">
                <a16:creationId xmlns:a16="http://schemas.microsoft.com/office/drawing/2014/main" id="{4190EE88-C2B8-414E-B6C4-81C030F3DE77}"/>
              </a:ext>
            </a:extLst>
          </p:cNvPr>
          <p:cNvSpPr>
            <a:spLocks noGrp="1"/>
          </p:cNvSpPr>
          <p:nvPr>
            <p:ph type="body" sz="quarter" idx="29"/>
          </p:nvPr>
        </p:nvSpPr>
        <p:spPr>
          <a:xfrm>
            <a:off x="660399" y="1189510"/>
            <a:ext cx="11323053" cy="584775"/>
          </a:xfrm>
        </p:spPr>
        <p:txBody>
          <a:bodyPr/>
          <a:lstStyle/>
          <a:p>
            <a:r>
              <a:rPr lang="zh-CN" altLang="en-US" dirty="0"/>
              <a:t>直方图平移（</a:t>
            </a:r>
            <a:r>
              <a:rPr lang="en-US" altLang="zh-CN" dirty="0"/>
              <a:t>Histogram Shifting</a:t>
            </a:r>
            <a:r>
              <a:rPr lang="zh-CN" altLang="en-US" dirty="0"/>
              <a:t>，</a:t>
            </a:r>
            <a:r>
              <a:rPr lang="en-US" altLang="zh-CN" dirty="0"/>
              <a:t>HS</a:t>
            </a:r>
            <a:r>
              <a:rPr lang="zh-CN" altLang="en-US" dirty="0"/>
              <a:t>）方法</a:t>
            </a:r>
          </a:p>
        </p:txBody>
      </p:sp>
      <p:sp>
        <p:nvSpPr>
          <p:cNvPr id="9" name="文本框 8">
            <a:extLst>
              <a:ext uri="{FF2B5EF4-FFF2-40B4-BE49-F238E27FC236}">
                <a16:creationId xmlns:a16="http://schemas.microsoft.com/office/drawing/2014/main" id="{E570BAC1-FE38-455F-9497-437F676B413B}"/>
              </a:ext>
            </a:extLst>
          </p:cNvPr>
          <p:cNvSpPr txBox="1"/>
          <p:nvPr/>
        </p:nvSpPr>
        <p:spPr>
          <a:xfrm>
            <a:off x="545432" y="5668490"/>
            <a:ext cx="11101136" cy="699166"/>
          </a:xfrm>
          <a:prstGeom prst="rect">
            <a:avLst/>
          </a:prstGeom>
          <a:noFill/>
        </p:spPr>
        <p:txBody>
          <a:bodyPr wrap="square">
            <a:spAutoFit/>
          </a:bodyPr>
          <a:lstStyle/>
          <a:p>
            <a:pPr algn="just">
              <a:lnSpc>
                <a:spcPct val="130000"/>
              </a:lnSpc>
              <a:spcBef>
                <a:spcPts val="1000"/>
              </a:spcBef>
            </a:pPr>
            <a:r>
              <a:rPr lang="en-US" altLang="zh-CN" sz="1600" kern="100" dirty="0" err="1">
                <a:ea typeface="宋体" panose="02010600030101010101" pitchFamily="2" charset="-122"/>
              </a:rPr>
              <a:t>Zhicheng</a:t>
            </a:r>
            <a:r>
              <a:rPr lang="en-US" altLang="zh-CN" sz="1600" kern="100" dirty="0">
                <a:ea typeface="宋体" panose="02010600030101010101" pitchFamily="2" charset="-122"/>
              </a:rPr>
              <a:t> Ni, Yun-Qing Shi, N. Ansari and Wei </a:t>
            </a:r>
            <a:r>
              <a:rPr lang="en-US" altLang="zh-CN" sz="1600" kern="100" dirty="0" err="1">
                <a:ea typeface="宋体" panose="02010600030101010101" pitchFamily="2" charset="-122"/>
              </a:rPr>
              <a:t>Su</a:t>
            </a:r>
            <a:r>
              <a:rPr lang="en-US" altLang="zh-CN" sz="1600" kern="100" dirty="0">
                <a:ea typeface="宋体" panose="02010600030101010101" pitchFamily="2" charset="-122"/>
              </a:rPr>
              <a:t>, "Reversible data hiding," in IEEE Transactions on Circuits and Systems for Video Technology, vol. 16, no. 3, pp. 354-362, March 2006, </a:t>
            </a:r>
            <a:r>
              <a:rPr lang="en-US" altLang="zh-CN" sz="1600" kern="100" dirty="0" err="1">
                <a:ea typeface="宋体" panose="02010600030101010101" pitchFamily="2" charset="-122"/>
              </a:rPr>
              <a:t>doi</a:t>
            </a:r>
            <a:r>
              <a:rPr lang="en-US" altLang="zh-CN" sz="1600" kern="100" dirty="0">
                <a:ea typeface="宋体" panose="02010600030101010101" pitchFamily="2" charset="-122"/>
              </a:rPr>
              <a:t>: 10.1109/TCSVT.2006.869964.</a:t>
            </a:r>
            <a:endParaRPr lang="zh-CN" altLang="en-US" sz="1600" kern="100" dirty="0">
              <a:ea typeface="宋体" panose="02010600030101010101" pitchFamily="2" charset="-122"/>
            </a:endParaRPr>
          </a:p>
        </p:txBody>
      </p:sp>
    </p:spTree>
    <p:extLst>
      <p:ext uri="{BB962C8B-B14F-4D97-AF65-F5344CB8AC3E}">
        <p14:creationId xmlns:p14="http://schemas.microsoft.com/office/powerpoint/2010/main" val="194546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671A211-6686-43EF-B6E6-E7078A44B3B1}"/>
              </a:ext>
            </a:extLst>
          </p:cNvPr>
          <p:cNvSpPr>
            <a:spLocks noGrp="1"/>
          </p:cNvSpPr>
          <p:nvPr>
            <p:ph type="body" sz="quarter" idx="11"/>
          </p:nvPr>
        </p:nvSpPr>
        <p:spPr/>
        <p:txBody>
          <a:bodyPr/>
          <a:lstStyle/>
          <a:p>
            <a:pPr>
              <a:spcBef>
                <a:spcPts val="0"/>
              </a:spcBef>
              <a:defRPr/>
            </a:pPr>
            <a:r>
              <a:rPr lang="zh-CN" altLang="en-US" dirty="0">
                <a:solidFill>
                  <a:schemeClr val="accent6">
                    <a:lumMod val="40000"/>
                    <a:lumOff val="60000"/>
                  </a:schemeClr>
                </a:solidFill>
                <a:latin typeface="Microsoft YaHei"/>
                <a:ea typeface="Microsoft YaHei"/>
                <a:cs typeface="+mn-ea"/>
              </a:rPr>
              <a:t>实验介绍</a:t>
            </a:r>
            <a:r>
              <a:rPr lang="en-US" altLang="zh-CN" sz="2000" b="1" dirty="0">
                <a:solidFill>
                  <a:schemeClr val="accent6">
                    <a:lumMod val="40000"/>
                    <a:lumOff val="60000"/>
                  </a:schemeClr>
                </a:solidFill>
                <a:latin typeface="Microsoft YaHei"/>
                <a:ea typeface="Microsoft YaHei"/>
                <a:cs typeface="+mn-ea"/>
              </a:rPr>
              <a:t>|</a:t>
            </a:r>
            <a:r>
              <a:rPr lang="zh-CN" altLang="en-US" dirty="0">
                <a:solidFill>
                  <a:srgbClr val="445437"/>
                </a:solidFill>
                <a:latin typeface="Microsoft YaHei"/>
                <a:ea typeface="Microsoft YaHei"/>
                <a:cs typeface="+mn-ea"/>
              </a:rPr>
              <a:t>算法说明</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kumimoji="0" lang="zh-CN" altLang="en-US"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实验评估</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kumimoji="0" lang="zh-CN" altLang="en-US"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抗攻击分析</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kumimoji="0" lang="zh-CN" altLang="en-US"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总结</a:t>
            </a:r>
          </a:p>
        </p:txBody>
      </p:sp>
      <p:sp>
        <p:nvSpPr>
          <p:cNvPr id="4" name="日期占位符 3">
            <a:extLst>
              <a:ext uri="{FF2B5EF4-FFF2-40B4-BE49-F238E27FC236}">
                <a16:creationId xmlns:a16="http://schemas.microsoft.com/office/drawing/2014/main" id="{D8572409-7C30-4148-B909-15AE10BAD1B8}"/>
              </a:ext>
            </a:extLst>
          </p:cNvPr>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sp>
        <p:nvSpPr>
          <p:cNvPr id="5" name="灯片编号占位符 4">
            <a:extLst>
              <a:ext uri="{FF2B5EF4-FFF2-40B4-BE49-F238E27FC236}">
                <a16:creationId xmlns:a16="http://schemas.microsoft.com/office/drawing/2014/main" id="{65E7EE34-88C5-49F0-8CB0-7A48EE1EC9F2}"/>
              </a:ext>
            </a:extLst>
          </p:cNvPr>
          <p:cNvSpPr>
            <a:spLocks noGrp="1"/>
          </p:cNvSpPr>
          <p:nvPr>
            <p:ph type="sldNum" sz="quarter" idx="28"/>
          </p:nvPr>
        </p:nvSpPr>
        <p:spPr/>
        <p:txBody>
          <a:bodyPr/>
          <a:lstStyle/>
          <a:p>
            <a:fld id="{C79ECAFE-A460-4E13-ABCB-32CAE6136244}" type="slidenum">
              <a:rPr lang="zh-CN" altLang="en-US" smtClean="0"/>
              <a:pPr/>
              <a:t>4</a:t>
            </a:fld>
            <a:endParaRPr lang="zh-CN" altLang="en-US"/>
          </a:p>
        </p:txBody>
      </p:sp>
      <p:sp>
        <p:nvSpPr>
          <p:cNvPr id="6" name="文本占位符 5">
            <a:extLst>
              <a:ext uri="{FF2B5EF4-FFF2-40B4-BE49-F238E27FC236}">
                <a16:creationId xmlns:a16="http://schemas.microsoft.com/office/drawing/2014/main" id="{64597715-370F-4CBB-9876-2C26CED7FADB}"/>
              </a:ext>
            </a:extLst>
          </p:cNvPr>
          <p:cNvSpPr>
            <a:spLocks noGrp="1"/>
          </p:cNvSpPr>
          <p:nvPr>
            <p:ph type="body" sz="quarter" idx="29"/>
          </p:nvPr>
        </p:nvSpPr>
        <p:spPr/>
        <p:txBody>
          <a:bodyPr/>
          <a:lstStyle/>
          <a:p>
            <a:r>
              <a:rPr lang="en-US" altLang="zh-CN" dirty="0"/>
              <a:t>HS</a:t>
            </a:r>
            <a:r>
              <a:rPr lang="zh-CN" altLang="en-US" dirty="0"/>
              <a:t>方法</a:t>
            </a:r>
            <a:r>
              <a:rPr lang="en-US" altLang="zh-CN" dirty="0"/>
              <a:t>——</a:t>
            </a:r>
            <a:r>
              <a:rPr lang="zh-CN" altLang="en-US" dirty="0"/>
              <a:t>嵌入算法</a:t>
            </a:r>
          </a:p>
        </p:txBody>
      </p:sp>
      <p:sp>
        <p:nvSpPr>
          <p:cNvPr id="7" name="文本占位符 6">
            <a:extLst>
              <a:ext uri="{FF2B5EF4-FFF2-40B4-BE49-F238E27FC236}">
                <a16:creationId xmlns:a16="http://schemas.microsoft.com/office/drawing/2014/main" id="{B109AC83-36F8-4F94-A9E6-376C31A0C5BB}"/>
              </a:ext>
            </a:extLst>
          </p:cNvPr>
          <p:cNvSpPr>
            <a:spLocks noGrp="1"/>
          </p:cNvSpPr>
          <p:nvPr>
            <p:ph type="body" sz="quarter" idx="30"/>
          </p:nvPr>
        </p:nvSpPr>
        <p:spPr/>
        <p:txBody>
          <a:bodyPr/>
          <a:lstStyle/>
          <a:p>
            <a:pPr marL="0" marR="0" lvl="0" indent="0" algn="ctr" defTabSz="914400" rtl="0" eaLnBrk="1" fontAlgn="auto" latinLnBrk="0" hangingPunct="1">
              <a:lnSpc>
                <a:spcPct val="130000"/>
              </a:lnSpc>
              <a:spcBef>
                <a:spcPts val="1000"/>
              </a:spcBef>
              <a:spcAft>
                <a:spcPts val="0"/>
              </a:spcAft>
              <a:buClrTx/>
              <a:buSzTx/>
              <a:buFontTx/>
              <a:buNone/>
              <a:tabLst/>
              <a:defRPr/>
            </a:pPr>
            <a:r>
              <a:rPr kumimoji="0" lang="zh-CN" altLang="en-US" sz="2400" b="1" i="0" u="none" strike="noStrike" kern="100" cap="none" spc="0" normalizeH="0" baseline="0" noProof="0" dirty="0">
                <a:ln>
                  <a:noFill/>
                </a:ln>
                <a:solidFill>
                  <a:prstClr val="black"/>
                </a:solidFill>
                <a:effectLst/>
                <a:uLnTx/>
                <a:uFillTx/>
                <a:latin typeface="Microsoft YaHei"/>
                <a:ea typeface="Microsoft YaHei"/>
                <a:cs typeface="+mn-cs"/>
              </a:rPr>
              <a:t>寻找峰值点与最低点</a:t>
            </a:r>
            <a:endParaRPr kumimoji="0" lang="en-US" altLang="zh-CN" sz="2400" b="1" i="0" u="none" strike="noStrike" kern="100" cap="none" spc="0" normalizeH="0" baseline="0" noProof="0" dirty="0">
              <a:ln>
                <a:noFill/>
              </a:ln>
              <a:solidFill>
                <a:prstClr val="black"/>
              </a:solidFill>
              <a:effectLst/>
              <a:uLnTx/>
              <a:uFillTx/>
              <a:latin typeface="Microsoft YaHei"/>
              <a:ea typeface="Microsoft YaHei"/>
              <a:cs typeface="+mn-cs"/>
            </a:endParaRPr>
          </a:p>
          <a:p>
            <a:pPr marL="0" marR="0" lvl="0" indent="0" algn="just" defTabSz="914400" rtl="0" eaLnBrk="1" fontAlgn="auto" latinLnBrk="0" hangingPunct="1">
              <a:lnSpc>
                <a:spcPct val="130000"/>
              </a:lnSpc>
              <a:spcBef>
                <a:spcPts val="1000"/>
              </a:spcBef>
              <a:spcAft>
                <a:spcPts val="0"/>
              </a:spcAft>
              <a:buClrTx/>
              <a:buSzTx/>
              <a:buFontTx/>
              <a:buNone/>
              <a:tabLst/>
              <a:defRPr/>
            </a:pPr>
            <a:r>
              <a:rPr kumimoji="0" lang="zh-CN" altLang="en-US" sz="2000" b="0" i="0" u="none" strike="noStrike" kern="100" cap="none" spc="0" normalizeH="0" baseline="0" noProof="0" dirty="0">
                <a:ln>
                  <a:noFill/>
                </a:ln>
                <a:solidFill>
                  <a:prstClr val="black"/>
                </a:solidFill>
                <a:effectLst/>
                <a:uLnTx/>
                <a:uFillTx/>
                <a:latin typeface="Microsoft YaHei"/>
                <a:ea typeface="Microsoft YaHei"/>
                <a:cs typeface="+mn-cs"/>
              </a:rPr>
              <a:t>计算载体图像中每个像素的值的出现次数，生成图像像素值分布直方图。然后找出直方图中峰值点的横坐标</a:t>
            </a:r>
            <a:r>
              <a:rPr kumimoji="0" lang="en-US" altLang="zh-CN" sz="2000" b="0" i="0" u="none" strike="noStrike" kern="100" cap="none" spc="0" normalizeH="0" baseline="0" noProof="0" dirty="0">
                <a:ln>
                  <a:noFill/>
                </a:ln>
                <a:solidFill>
                  <a:prstClr val="black"/>
                </a:solidFill>
                <a:effectLst/>
                <a:uLnTx/>
                <a:uFillTx/>
                <a:latin typeface="Microsoft YaHei"/>
                <a:ea typeface="Microsoft YaHei"/>
                <a:cs typeface="+mn-cs"/>
              </a:rPr>
              <a:t>P</a:t>
            </a:r>
            <a:r>
              <a:rPr kumimoji="0" lang="zh-CN" altLang="en-US" sz="2000" b="0" i="0" u="none" strike="noStrike" kern="100" cap="none" spc="0" normalizeH="0" baseline="0" noProof="0" dirty="0">
                <a:ln>
                  <a:noFill/>
                </a:ln>
                <a:solidFill>
                  <a:prstClr val="black"/>
                </a:solidFill>
                <a:effectLst/>
                <a:uLnTx/>
                <a:uFillTx/>
                <a:latin typeface="Microsoft YaHei"/>
                <a:ea typeface="Microsoft YaHei"/>
                <a:cs typeface="+mn-cs"/>
              </a:rPr>
              <a:t>和最靠近峰值点</a:t>
            </a:r>
            <a:r>
              <a:rPr kumimoji="0" lang="en-US" altLang="zh-CN" sz="2000" b="0" i="0" u="none" strike="noStrike" kern="100" cap="none" spc="0" normalizeH="0" baseline="0" noProof="0" dirty="0">
                <a:ln>
                  <a:noFill/>
                </a:ln>
                <a:solidFill>
                  <a:prstClr val="black"/>
                </a:solidFill>
                <a:effectLst/>
                <a:uLnTx/>
                <a:uFillTx/>
                <a:latin typeface="Microsoft YaHei"/>
                <a:ea typeface="Microsoft YaHei"/>
                <a:cs typeface="+mn-cs"/>
              </a:rPr>
              <a:t>P</a:t>
            </a:r>
            <a:r>
              <a:rPr kumimoji="0" lang="zh-CN" altLang="en-US" sz="2000" b="0" i="0" u="none" strike="noStrike" kern="100" cap="none" spc="0" normalizeH="0" baseline="0" noProof="0" dirty="0">
                <a:ln>
                  <a:noFill/>
                </a:ln>
                <a:solidFill>
                  <a:prstClr val="black"/>
                </a:solidFill>
                <a:effectLst/>
                <a:uLnTx/>
                <a:uFillTx/>
                <a:latin typeface="Microsoft YaHei"/>
                <a:ea typeface="Microsoft YaHei"/>
                <a:cs typeface="+mn-cs"/>
              </a:rPr>
              <a:t>的零值点对应横坐标</a:t>
            </a:r>
            <a:r>
              <a:rPr kumimoji="0" lang="en-US" altLang="zh-CN" sz="2000" b="0" i="0" u="none" strike="noStrike" kern="100" cap="none" spc="0" normalizeH="0" baseline="0" noProof="0" dirty="0">
                <a:ln>
                  <a:noFill/>
                </a:ln>
                <a:solidFill>
                  <a:prstClr val="black"/>
                </a:solidFill>
                <a:effectLst/>
                <a:uLnTx/>
                <a:uFillTx/>
                <a:latin typeface="Microsoft YaHei"/>
                <a:ea typeface="Microsoft YaHei"/>
                <a:cs typeface="+mn-cs"/>
              </a:rPr>
              <a:t>Z</a:t>
            </a:r>
            <a:r>
              <a:rPr kumimoji="0" lang="zh-CN" altLang="en-US" sz="2000" b="0" i="0" u="none" strike="noStrike" kern="100" cap="none" spc="0" normalizeH="0" baseline="0" noProof="0" dirty="0">
                <a:ln>
                  <a:noFill/>
                </a:ln>
                <a:solidFill>
                  <a:prstClr val="black"/>
                </a:solidFill>
                <a:effectLst/>
                <a:uLnTx/>
                <a:uFillTx/>
                <a:latin typeface="Microsoft YaHei"/>
                <a:ea typeface="Microsoft YaHei"/>
                <a:cs typeface="+mn-cs"/>
              </a:rPr>
              <a:t>。</a:t>
            </a:r>
            <a:endParaRPr kumimoji="0" lang="en-US" altLang="zh-CN" sz="2000" b="0" i="0" u="none" strike="noStrike" kern="100" cap="none" spc="0" normalizeH="0" baseline="0" noProof="0" dirty="0">
              <a:ln>
                <a:noFill/>
              </a:ln>
              <a:solidFill>
                <a:prstClr val="black"/>
              </a:solidFill>
              <a:effectLst/>
              <a:uLnTx/>
              <a:uFillTx/>
              <a:latin typeface="Microsoft YaHei"/>
              <a:ea typeface="Microsoft YaHei"/>
              <a:cs typeface="+mn-cs"/>
            </a:endParaRPr>
          </a:p>
        </p:txBody>
      </p:sp>
      <p:pic>
        <p:nvPicPr>
          <p:cNvPr id="15" name="图片占位符 14">
            <a:extLst>
              <a:ext uri="{FF2B5EF4-FFF2-40B4-BE49-F238E27FC236}">
                <a16:creationId xmlns:a16="http://schemas.microsoft.com/office/drawing/2014/main" id="{D2B509C6-B050-49E4-A762-8280D796CA33}"/>
              </a:ext>
            </a:extLst>
          </p:cNvPr>
          <p:cNvPicPr>
            <a:picLocks noGrp="1" noChangeAspect="1"/>
          </p:cNvPicPr>
          <p:nvPr>
            <p:ph type="pic" sz="quarter" idx="33"/>
          </p:nvPr>
        </p:nvPicPr>
        <p:blipFill>
          <a:blip r:embed="rId2"/>
          <a:srcRect t="40" b="40"/>
          <a:stretch>
            <a:fillRect/>
          </a:stretch>
        </p:blipFill>
        <p:spPr>
          <a:prstGeom prst="rect">
            <a:avLst/>
          </a:prstGeom>
          <a:ln>
            <a:solidFill>
              <a:schemeClr val="bg1">
                <a:lumMod val="85000"/>
              </a:schemeClr>
            </a:solidFill>
          </a:ln>
        </p:spPr>
      </p:pic>
      <p:pic>
        <p:nvPicPr>
          <p:cNvPr id="11" name="图片占位符 10">
            <a:extLst>
              <a:ext uri="{FF2B5EF4-FFF2-40B4-BE49-F238E27FC236}">
                <a16:creationId xmlns:a16="http://schemas.microsoft.com/office/drawing/2014/main" id="{5D763B92-B3B1-45AC-B26A-C30BDB5AA24E}"/>
              </a:ext>
            </a:extLst>
          </p:cNvPr>
          <p:cNvPicPr>
            <a:picLocks noGrp="1" noChangeAspect="1"/>
          </p:cNvPicPr>
          <p:nvPr>
            <p:ph type="pic" sz="quarter" idx="31"/>
          </p:nvPr>
        </p:nvPicPr>
        <p:blipFill>
          <a:blip r:embed="rId3">
            <a:extLst>
              <a:ext uri="{28A0092B-C50C-407E-A947-70E740481C1C}">
                <a14:useLocalDpi xmlns:a14="http://schemas.microsoft.com/office/drawing/2010/main" val="0"/>
              </a:ext>
            </a:extLst>
          </a:blip>
          <a:srcRect/>
          <a:stretch>
            <a:fillRect/>
          </a:stretch>
        </p:blipFill>
        <p:spPr>
          <a:xfrm>
            <a:off x="5324475" y="2279650"/>
            <a:ext cx="2411413" cy="2411413"/>
          </a:xfrm>
          <a:prstGeom prst="rect">
            <a:avLst/>
          </a:prstGeom>
        </p:spPr>
      </p:pic>
      <p:sp>
        <p:nvSpPr>
          <p:cNvPr id="16" name="椭圆 15">
            <a:extLst>
              <a:ext uri="{FF2B5EF4-FFF2-40B4-BE49-F238E27FC236}">
                <a16:creationId xmlns:a16="http://schemas.microsoft.com/office/drawing/2014/main" id="{A247F0FA-449C-42D4-91ED-4B7608630DC9}"/>
              </a:ext>
            </a:extLst>
          </p:cNvPr>
          <p:cNvSpPr/>
          <p:nvPr/>
        </p:nvSpPr>
        <p:spPr>
          <a:xfrm>
            <a:off x="10274126" y="2327492"/>
            <a:ext cx="175364" cy="175364"/>
          </a:xfrm>
          <a:prstGeom prst="ellipse">
            <a:avLst/>
          </a:pr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8C1EF7D9-F3DF-4F06-8102-B88645CC949E}"/>
              </a:ext>
            </a:extLst>
          </p:cNvPr>
          <p:cNvSpPr/>
          <p:nvPr/>
        </p:nvSpPr>
        <p:spPr>
          <a:xfrm>
            <a:off x="11254610" y="4645423"/>
            <a:ext cx="175364" cy="175364"/>
          </a:xfrm>
          <a:prstGeom prst="ellipse">
            <a:avLst/>
          </a:prstGeom>
          <a:noFill/>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3D406F0D-69F7-4ACD-88CD-AE84B26ABD1E}"/>
              </a:ext>
            </a:extLst>
          </p:cNvPr>
          <p:cNvSpPr txBox="1"/>
          <p:nvPr/>
        </p:nvSpPr>
        <p:spPr>
          <a:xfrm>
            <a:off x="10067113" y="1587723"/>
            <a:ext cx="1529424" cy="345094"/>
          </a:xfrm>
          <a:prstGeom prst="rect">
            <a:avLst/>
          </a:prstGeom>
          <a:noFill/>
        </p:spPr>
        <p:txBody>
          <a:bodyPr wrap="square">
            <a:spAutoFit/>
          </a:bodyPr>
          <a:lstStyle/>
          <a:p>
            <a:pPr algn="ctr">
              <a:lnSpc>
                <a:spcPct val="130000"/>
              </a:lnSpc>
              <a:spcBef>
                <a:spcPts val="1000"/>
              </a:spcBef>
            </a:pPr>
            <a:r>
              <a:rPr lang="en-US" altLang="zh-CN" sz="1400" kern="100" dirty="0">
                <a:solidFill>
                  <a:srgbClr val="FF0000"/>
                </a:solidFill>
                <a:latin typeface="+mn-ea"/>
              </a:rPr>
              <a:t>peak point: 154</a:t>
            </a:r>
          </a:p>
        </p:txBody>
      </p:sp>
      <p:cxnSp>
        <p:nvCxnSpPr>
          <p:cNvPr id="19" name="直接箭头连接符 18">
            <a:extLst>
              <a:ext uri="{FF2B5EF4-FFF2-40B4-BE49-F238E27FC236}">
                <a16:creationId xmlns:a16="http://schemas.microsoft.com/office/drawing/2014/main" id="{2759850A-20A9-48CC-AD4E-844678755485}"/>
              </a:ext>
            </a:extLst>
          </p:cNvPr>
          <p:cNvCxnSpPr>
            <a:cxnSpLocks/>
            <a:stCxn id="18" idx="2"/>
            <a:endCxn id="16" idx="7"/>
          </p:cNvCxnSpPr>
          <p:nvPr/>
        </p:nvCxnSpPr>
        <p:spPr>
          <a:xfrm flipH="1">
            <a:off x="10423809" y="1932817"/>
            <a:ext cx="408016" cy="4203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F45D4080-2B00-472E-9AF9-893CAFBE2B71}"/>
              </a:ext>
            </a:extLst>
          </p:cNvPr>
          <p:cNvSpPr txBox="1"/>
          <p:nvPr/>
        </p:nvSpPr>
        <p:spPr>
          <a:xfrm>
            <a:off x="10285689" y="5124959"/>
            <a:ext cx="1571198" cy="345094"/>
          </a:xfrm>
          <a:prstGeom prst="rect">
            <a:avLst/>
          </a:prstGeom>
          <a:noFill/>
        </p:spPr>
        <p:txBody>
          <a:bodyPr wrap="square">
            <a:spAutoFit/>
          </a:bodyPr>
          <a:lstStyle/>
          <a:p>
            <a:pPr algn="ctr">
              <a:lnSpc>
                <a:spcPct val="130000"/>
              </a:lnSpc>
              <a:spcBef>
                <a:spcPts val="1000"/>
              </a:spcBef>
            </a:pPr>
            <a:r>
              <a:rPr lang="en-US" altLang="zh-CN" sz="1400" kern="100" dirty="0">
                <a:solidFill>
                  <a:srgbClr val="FF0000"/>
                </a:solidFill>
                <a:latin typeface="+mn-ea"/>
              </a:rPr>
              <a:t>zero point: 236</a:t>
            </a:r>
          </a:p>
        </p:txBody>
      </p:sp>
      <p:cxnSp>
        <p:nvCxnSpPr>
          <p:cNvPr id="21" name="直接箭头连接符 20">
            <a:extLst>
              <a:ext uri="{FF2B5EF4-FFF2-40B4-BE49-F238E27FC236}">
                <a16:creationId xmlns:a16="http://schemas.microsoft.com/office/drawing/2014/main" id="{6CDCAB58-0F16-4738-A3A1-1B0324FCC704}"/>
              </a:ext>
            </a:extLst>
          </p:cNvPr>
          <p:cNvCxnSpPr>
            <a:cxnSpLocks/>
            <a:stCxn id="20" idx="0"/>
            <a:endCxn id="17" idx="3"/>
          </p:cNvCxnSpPr>
          <p:nvPr/>
        </p:nvCxnSpPr>
        <p:spPr>
          <a:xfrm flipV="1">
            <a:off x="11071288" y="4795106"/>
            <a:ext cx="209003" cy="3298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11DAC9C4-8960-4B10-9F45-9DBBD3BD804D}"/>
              </a:ext>
            </a:extLst>
          </p:cNvPr>
          <p:cNvCxnSpPr>
            <a:cxnSpLocks/>
          </p:cNvCxnSpPr>
          <p:nvPr/>
        </p:nvCxnSpPr>
        <p:spPr>
          <a:xfrm>
            <a:off x="10355458" y="2408824"/>
            <a:ext cx="0" cy="2340000"/>
          </a:xfrm>
          <a:prstGeom prst="line">
            <a:avLst/>
          </a:prstGeom>
          <a:ln w="12700">
            <a:solidFill>
              <a:srgbClr val="FF0000"/>
            </a:solidFill>
            <a:prstDash val="dash"/>
          </a:ln>
        </p:spPr>
        <p:style>
          <a:lnRef idx="1">
            <a:schemeClr val="accent5"/>
          </a:lnRef>
          <a:fillRef idx="0">
            <a:schemeClr val="accent5"/>
          </a:fillRef>
          <a:effectRef idx="0">
            <a:schemeClr val="accent5"/>
          </a:effectRef>
          <a:fontRef idx="minor">
            <a:schemeClr val="tx1"/>
          </a:fontRef>
        </p:style>
      </p:cxnSp>
      <p:sp>
        <p:nvSpPr>
          <p:cNvPr id="23" name="文本框 22">
            <a:extLst>
              <a:ext uri="{FF2B5EF4-FFF2-40B4-BE49-F238E27FC236}">
                <a16:creationId xmlns:a16="http://schemas.microsoft.com/office/drawing/2014/main" id="{23B45F55-7DEC-490E-80AC-C66960DB2B98}"/>
              </a:ext>
            </a:extLst>
          </p:cNvPr>
          <p:cNvSpPr txBox="1"/>
          <p:nvPr/>
        </p:nvSpPr>
        <p:spPr>
          <a:xfrm>
            <a:off x="5744582" y="4691063"/>
            <a:ext cx="1571198" cy="345094"/>
          </a:xfrm>
          <a:prstGeom prst="rect">
            <a:avLst/>
          </a:prstGeom>
          <a:noFill/>
        </p:spPr>
        <p:txBody>
          <a:bodyPr wrap="square">
            <a:spAutoFit/>
          </a:bodyPr>
          <a:lstStyle/>
          <a:p>
            <a:pPr algn="ctr">
              <a:lnSpc>
                <a:spcPct val="130000"/>
              </a:lnSpc>
              <a:spcBef>
                <a:spcPts val="1000"/>
              </a:spcBef>
            </a:pPr>
            <a:r>
              <a:rPr lang="en-US" altLang="zh-CN" sz="1400" kern="100" dirty="0">
                <a:latin typeface="+mn-ea"/>
              </a:rPr>
              <a:t>Lena(original)</a:t>
            </a:r>
          </a:p>
        </p:txBody>
      </p:sp>
    </p:spTree>
    <p:extLst>
      <p:ext uri="{BB962C8B-B14F-4D97-AF65-F5344CB8AC3E}">
        <p14:creationId xmlns:p14="http://schemas.microsoft.com/office/powerpoint/2010/main" val="2807532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671A211-6686-43EF-B6E6-E7078A44B3B1}"/>
              </a:ext>
            </a:extLst>
          </p:cNvPr>
          <p:cNvSpPr>
            <a:spLocks noGrp="1"/>
          </p:cNvSpPr>
          <p:nvPr>
            <p:ph type="body" sz="quarter" idx="11"/>
          </p:nvPr>
        </p:nvSpPr>
        <p:spPr/>
        <p:txBody>
          <a:bodyPr/>
          <a:lstStyle/>
          <a:p>
            <a:pPr>
              <a:spcBef>
                <a:spcPts val="0"/>
              </a:spcBef>
              <a:defRPr/>
            </a:pPr>
            <a:r>
              <a:rPr lang="zh-CN" altLang="en-US" dirty="0">
                <a:solidFill>
                  <a:schemeClr val="accent6">
                    <a:lumMod val="40000"/>
                    <a:lumOff val="60000"/>
                  </a:schemeClr>
                </a:solidFill>
                <a:latin typeface="Microsoft YaHei"/>
                <a:ea typeface="Microsoft YaHei"/>
                <a:cs typeface="+mn-ea"/>
              </a:rPr>
              <a:t>实验介绍</a:t>
            </a:r>
            <a:r>
              <a:rPr lang="en-US" altLang="zh-CN" sz="2000" b="1" dirty="0">
                <a:solidFill>
                  <a:schemeClr val="accent6">
                    <a:lumMod val="40000"/>
                    <a:lumOff val="60000"/>
                  </a:schemeClr>
                </a:solidFill>
                <a:latin typeface="Microsoft YaHei"/>
                <a:ea typeface="Microsoft YaHei"/>
                <a:cs typeface="+mn-ea"/>
              </a:rPr>
              <a:t>|</a:t>
            </a:r>
            <a:r>
              <a:rPr lang="zh-CN" altLang="en-US" dirty="0">
                <a:solidFill>
                  <a:srgbClr val="445437"/>
                </a:solidFill>
                <a:latin typeface="Microsoft YaHei"/>
                <a:ea typeface="Microsoft YaHei"/>
                <a:cs typeface="+mn-ea"/>
              </a:rPr>
              <a:t>算法说明</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kumimoji="0" lang="zh-CN" altLang="en-US"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实验评估</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kumimoji="0" lang="zh-CN" altLang="en-US"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抗攻击分析</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kumimoji="0" lang="zh-CN" altLang="en-US"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总结</a:t>
            </a:r>
          </a:p>
        </p:txBody>
      </p:sp>
      <p:sp>
        <p:nvSpPr>
          <p:cNvPr id="4" name="日期占位符 3">
            <a:extLst>
              <a:ext uri="{FF2B5EF4-FFF2-40B4-BE49-F238E27FC236}">
                <a16:creationId xmlns:a16="http://schemas.microsoft.com/office/drawing/2014/main" id="{D8572409-7C30-4148-B909-15AE10BAD1B8}"/>
              </a:ext>
            </a:extLst>
          </p:cNvPr>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sp>
        <p:nvSpPr>
          <p:cNvPr id="5" name="灯片编号占位符 4">
            <a:extLst>
              <a:ext uri="{FF2B5EF4-FFF2-40B4-BE49-F238E27FC236}">
                <a16:creationId xmlns:a16="http://schemas.microsoft.com/office/drawing/2014/main" id="{65E7EE34-88C5-49F0-8CB0-7A48EE1EC9F2}"/>
              </a:ext>
            </a:extLst>
          </p:cNvPr>
          <p:cNvSpPr>
            <a:spLocks noGrp="1"/>
          </p:cNvSpPr>
          <p:nvPr>
            <p:ph type="sldNum" sz="quarter" idx="28"/>
          </p:nvPr>
        </p:nvSpPr>
        <p:spPr/>
        <p:txBody>
          <a:bodyPr/>
          <a:lstStyle/>
          <a:p>
            <a:fld id="{C79ECAFE-A460-4E13-ABCB-32CAE6136244}" type="slidenum">
              <a:rPr lang="zh-CN" altLang="en-US" smtClean="0"/>
              <a:pPr/>
              <a:t>5</a:t>
            </a:fld>
            <a:endParaRPr lang="zh-CN" altLang="en-US"/>
          </a:p>
        </p:txBody>
      </p:sp>
      <p:sp>
        <p:nvSpPr>
          <p:cNvPr id="6" name="文本占位符 5">
            <a:extLst>
              <a:ext uri="{FF2B5EF4-FFF2-40B4-BE49-F238E27FC236}">
                <a16:creationId xmlns:a16="http://schemas.microsoft.com/office/drawing/2014/main" id="{64597715-370F-4CBB-9876-2C26CED7FADB}"/>
              </a:ext>
            </a:extLst>
          </p:cNvPr>
          <p:cNvSpPr>
            <a:spLocks noGrp="1"/>
          </p:cNvSpPr>
          <p:nvPr>
            <p:ph type="body" sz="quarter" idx="29"/>
          </p:nvPr>
        </p:nvSpPr>
        <p:spPr/>
        <p:txBody>
          <a:bodyPr/>
          <a:lstStyle/>
          <a:p>
            <a:r>
              <a:rPr lang="en-US" altLang="zh-CN" dirty="0"/>
              <a:t>HS</a:t>
            </a:r>
            <a:r>
              <a:rPr lang="zh-CN" altLang="en-US" dirty="0"/>
              <a:t>方法</a:t>
            </a:r>
            <a:r>
              <a:rPr lang="en-US" altLang="zh-CN" dirty="0"/>
              <a:t>——</a:t>
            </a:r>
            <a:r>
              <a:rPr lang="zh-CN" altLang="en-US" dirty="0"/>
              <a:t>嵌入算法</a:t>
            </a:r>
          </a:p>
        </p:txBody>
      </p:sp>
      <p:sp>
        <p:nvSpPr>
          <p:cNvPr id="7" name="文本占位符 6">
            <a:extLst>
              <a:ext uri="{FF2B5EF4-FFF2-40B4-BE49-F238E27FC236}">
                <a16:creationId xmlns:a16="http://schemas.microsoft.com/office/drawing/2014/main" id="{B109AC83-36F8-4F94-A9E6-376C31A0C5BB}"/>
              </a:ext>
            </a:extLst>
          </p:cNvPr>
          <p:cNvSpPr>
            <a:spLocks noGrp="1"/>
          </p:cNvSpPr>
          <p:nvPr>
            <p:ph type="body" sz="quarter" idx="30"/>
          </p:nvPr>
        </p:nvSpPr>
        <p:spPr/>
        <p:txBody>
          <a:bodyPr/>
          <a:lstStyle/>
          <a:p>
            <a:pPr marL="0" marR="0" lvl="0" indent="0" algn="ctr" defTabSz="914400" rtl="0" eaLnBrk="1" fontAlgn="auto" latinLnBrk="0" hangingPunct="1">
              <a:lnSpc>
                <a:spcPct val="130000"/>
              </a:lnSpc>
              <a:spcBef>
                <a:spcPts val="1000"/>
              </a:spcBef>
              <a:spcAft>
                <a:spcPts val="0"/>
              </a:spcAft>
              <a:buClrTx/>
              <a:buSzTx/>
              <a:buFontTx/>
              <a:buNone/>
              <a:tabLst/>
              <a:defRPr/>
            </a:pPr>
            <a:r>
              <a:rPr kumimoji="0" lang="zh-CN" altLang="en-US" sz="2400" b="1" i="0" u="none" strike="noStrike" kern="100" cap="none" spc="0" normalizeH="0" baseline="0" noProof="0" dirty="0">
                <a:ln>
                  <a:noFill/>
                </a:ln>
                <a:solidFill>
                  <a:prstClr val="black"/>
                </a:solidFill>
                <a:effectLst/>
                <a:uLnTx/>
                <a:uFillTx/>
                <a:latin typeface="Microsoft YaHei"/>
                <a:ea typeface="Microsoft YaHei"/>
                <a:cs typeface="+mn-cs"/>
              </a:rPr>
              <a:t>载体图片及直方图像素平移</a:t>
            </a:r>
            <a:endParaRPr kumimoji="0" lang="en-US" altLang="zh-CN" sz="2400" b="1" i="0" u="none" strike="noStrike" kern="100" cap="none" spc="0" normalizeH="0" baseline="0" noProof="0" dirty="0">
              <a:ln>
                <a:noFill/>
              </a:ln>
              <a:solidFill>
                <a:prstClr val="black"/>
              </a:solidFill>
              <a:effectLst/>
              <a:uLnTx/>
              <a:uFillTx/>
              <a:latin typeface="Microsoft YaHei"/>
              <a:ea typeface="Microsoft YaHei"/>
              <a:cs typeface="+mn-cs"/>
            </a:endParaRPr>
          </a:p>
          <a:p>
            <a:pPr marL="0" marR="0" lvl="0" indent="0" algn="just" defTabSz="914400" rtl="0" eaLnBrk="1" fontAlgn="auto" latinLnBrk="0" hangingPunct="1">
              <a:lnSpc>
                <a:spcPct val="130000"/>
              </a:lnSpc>
              <a:spcBef>
                <a:spcPts val="1000"/>
              </a:spcBef>
              <a:spcAft>
                <a:spcPts val="0"/>
              </a:spcAft>
              <a:buClrTx/>
              <a:buSzTx/>
              <a:buFontTx/>
              <a:buNone/>
              <a:tabLst/>
              <a:defRPr/>
            </a:pPr>
            <a:r>
              <a:rPr kumimoji="0" lang="zh-CN" altLang="en-US" sz="2000" b="0" i="0" u="none" strike="noStrike" kern="100" cap="none" spc="0" normalizeH="0" baseline="0" noProof="0" dirty="0">
                <a:ln>
                  <a:noFill/>
                </a:ln>
                <a:solidFill>
                  <a:prstClr val="black"/>
                </a:solidFill>
                <a:effectLst/>
                <a:uLnTx/>
                <a:uFillTx/>
                <a:latin typeface="Microsoft YaHei"/>
                <a:ea typeface="Microsoft YaHei"/>
                <a:cs typeface="+mn-cs"/>
              </a:rPr>
              <a:t>遍历载体图像的所有像素，若像素的值处于峰值点</a:t>
            </a:r>
            <a:r>
              <a:rPr kumimoji="0" lang="en-US" altLang="zh-CN" sz="2000" b="0" i="0" u="none" strike="noStrike" kern="100" cap="none" spc="0" normalizeH="0" baseline="0" noProof="0" dirty="0">
                <a:ln>
                  <a:noFill/>
                </a:ln>
                <a:solidFill>
                  <a:prstClr val="black"/>
                </a:solidFill>
                <a:effectLst/>
                <a:uLnTx/>
                <a:uFillTx/>
                <a:latin typeface="Microsoft YaHei"/>
                <a:ea typeface="Microsoft YaHei"/>
                <a:cs typeface="+mn-cs"/>
              </a:rPr>
              <a:t>P</a:t>
            </a:r>
            <a:r>
              <a:rPr kumimoji="0" lang="zh-CN" altLang="en-US" sz="2000" b="0" i="0" u="none" strike="noStrike" kern="100" cap="none" spc="0" normalizeH="0" baseline="0" noProof="0" dirty="0">
                <a:ln>
                  <a:noFill/>
                </a:ln>
                <a:solidFill>
                  <a:prstClr val="black"/>
                </a:solidFill>
                <a:effectLst/>
                <a:uLnTx/>
                <a:uFillTx/>
                <a:latin typeface="Microsoft YaHei"/>
                <a:ea typeface="Microsoft YaHei"/>
                <a:cs typeface="+mn-cs"/>
              </a:rPr>
              <a:t>和零值点</a:t>
            </a:r>
            <a:r>
              <a:rPr kumimoji="0" lang="en-US" altLang="zh-CN" sz="2000" b="0" i="0" u="none" strike="noStrike" kern="100" cap="none" spc="0" normalizeH="0" baseline="0" noProof="0" dirty="0">
                <a:ln>
                  <a:noFill/>
                </a:ln>
                <a:solidFill>
                  <a:prstClr val="black"/>
                </a:solidFill>
                <a:effectLst/>
                <a:uLnTx/>
                <a:uFillTx/>
                <a:latin typeface="Microsoft YaHei"/>
                <a:ea typeface="Microsoft YaHei"/>
                <a:cs typeface="+mn-cs"/>
              </a:rPr>
              <a:t>Z</a:t>
            </a:r>
            <a:r>
              <a:rPr kumimoji="0" lang="zh-CN" altLang="en-US" sz="2000" b="0" i="0" u="none" strike="noStrike" kern="100" cap="none" spc="0" normalizeH="0" baseline="0" noProof="0" dirty="0">
                <a:ln>
                  <a:noFill/>
                </a:ln>
                <a:solidFill>
                  <a:prstClr val="black"/>
                </a:solidFill>
                <a:effectLst/>
                <a:uLnTx/>
                <a:uFillTx/>
                <a:latin typeface="Microsoft YaHei"/>
                <a:ea typeface="Microsoft YaHei"/>
                <a:cs typeface="+mn-cs"/>
              </a:rPr>
              <a:t>中间，则将像素值加</a:t>
            </a:r>
            <a:r>
              <a:rPr kumimoji="0" lang="en-US" altLang="zh-CN" sz="2000" b="0" i="0" u="none" strike="noStrike" kern="100" cap="none" spc="0" normalizeH="0" baseline="0" noProof="0" dirty="0">
                <a:ln>
                  <a:noFill/>
                </a:ln>
                <a:solidFill>
                  <a:prstClr val="black"/>
                </a:solidFill>
                <a:effectLst/>
                <a:uLnTx/>
                <a:uFillTx/>
                <a:latin typeface="Microsoft YaHei"/>
                <a:ea typeface="Microsoft YaHei"/>
                <a:cs typeface="+mn-cs"/>
              </a:rPr>
              <a:t>1</a:t>
            </a:r>
            <a:r>
              <a:rPr kumimoji="0" lang="zh-CN" altLang="en-US" sz="2000" b="0" i="0" u="none" strike="noStrike" kern="100" cap="none" spc="0" normalizeH="0" baseline="0" noProof="0" dirty="0">
                <a:ln>
                  <a:noFill/>
                </a:ln>
                <a:solidFill>
                  <a:prstClr val="black"/>
                </a:solidFill>
                <a:effectLst/>
                <a:uLnTx/>
                <a:uFillTx/>
                <a:latin typeface="Microsoft YaHei"/>
                <a:ea typeface="Microsoft YaHei"/>
                <a:cs typeface="+mn-cs"/>
              </a:rPr>
              <a:t>，直方图上的该像素点也相应的向右移动一位。</a:t>
            </a:r>
            <a:endParaRPr kumimoji="0" lang="en-US" altLang="zh-CN" sz="2000" b="0" i="0" u="none" strike="noStrike" kern="100" cap="none" spc="0" normalizeH="0" baseline="0" noProof="0" dirty="0">
              <a:ln>
                <a:noFill/>
              </a:ln>
              <a:solidFill>
                <a:prstClr val="black"/>
              </a:solidFill>
              <a:effectLst/>
              <a:uLnTx/>
              <a:uFillTx/>
              <a:latin typeface="Microsoft YaHei"/>
              <a:ea typeface="Microsoft YaHei"/>
              <a:cs typeface="+mn-cs"/>
            </a:endParaRPr>
          </a:p>
        </p:txBody>
      </p:sp>
      <p:pic>
        <p:nvPicPr>
          <p:cNvPr id="26" name="图片占位符 25">
            <a:extLst>
              <a:ext uri="{FF2B5EF4-FFF2-40B4-BE49-F238E27FC236}">
                <a16:creationId xmlns:a16="http://schemas.microsoft.com/office/drawing/2014/main" id="{D48838E8-C2CC-44BC-A6F2-290A1364DA55}"/>
              </a:ext>
            </a:extLst>
          </p:cNvPr>
          <p:cNvPicPr>
            <a:picLocks noGrp="1" noChangeAspect="1"/>
          </p:cNvPicPr>
          <p:nvPr>
            <p:ph type="pic" sz="quarter" idx="31"/>
          </p:nvPr>
        </p:nvPicPr>
        <p:blipFill>
          <a:blip r:embed="rId2">
            <a:extLst>
              <a:ext uri="{28A0092B-C50C-407E-A947-70E740481C1C}">
                <a14:useLocalDpi xmlns:a14="http://schemas.microsoft.com/office/drawing/2010/main" val="0"/>
              </a:ext>
            </a:extLst>
          </a:blip>
          <a:srcRect/>
          <a:stretch/>
        </p:blipFill>
        <p:spPr>
          <a:xfrm>
            <a:off x="8864577" y="1224864"/>
            <a:ext cx="2159999" cy="2160000"/>
          </a:xfrm>
          <a:prstGeom prst="rect">
            <a:avLst/>
          </a:prstGeom>
        </p:spPr>
      </p:pic>
      <p:pic>
        <p:nvPicPr>
          <p:cNvPr id="14" name="图片占位符 13">
            <a:extLst>
              <a:ext uri="{FF2B5EF4-FFF2-40B4-BE49-F238E27FC236}">
                <a16:creationId xmlns:a16="http://schemas.microsoft.com/office/drawing/2014/main" id="{58BF0543-3052-4589-BB8B-B2FE38D9E81C}"/>
              </a:ext>
            </a:extLst>
          </p:cNvPr>
          <p:cNvPicPr>
            <a:picLocks noGrp="1" noChangeAspect="1"/>
          </p:cNvPicPr>
          <p:nvPr>
            <p:ph type="pic" sz="quarter" idx="33"/>
          </p:nvPr>
        </p:nvPicPr>
        <p:blipFill>
          <a:blip r:embed="rId3"/>
          <a:srcRect t="205" b="205"/>
          <a:stretch>
            <a:fillRect/>
          </a:stretch>
        </p:blipFill>
        <p:spPr>
          <a:xfrm>
            <a:off x="8729666" y="3936964"/>
            <a:ext cx="2781000" cy="2160000"/>
          </a:xfrm>
          <a:prstGeom prst="rect">
            <a:avLst/>
          </a:prstGeom>
          <a:ln>
            <a:solidFill>
              <a:schemeClr val="bg1">
                <a:lumMod val="85000"/>
              </a:schemeClr>
            </a:solidFill>
          </a:ln>
        </p:spPr>
      </p:pic>
      <p:sp>
        <p:nvSpPr>
          <p:cNvPr id="30" name="文本框 29">
            <a:extLst>
              <a:ext uri="{FF2B5EF4-FFF2-40B4-BE49-F238E27FC236}">
                <a16:creationId xmlns:a16="http://schemas.microsoft.com/office/drawing/2014/main" id="{8551CB6B-C3BF-4D89-971B-EEF4264FA20D}"/>
              </a:ext>
            </a:extLst>
          </p:cNvPr>
          <p:cNvSpPr txBox="1"/>
          <p:nvPr/>
        </p:nvSpPr>
        <p:spPr>
          <a:xfrm>
            <a:off x="9158977" y="3365508"/>
            <a:ext cx="1571198" cy="345094"/>
          </a:xfrm>
          <a:prstGeom prst="rect">
            <a:avLst/>
          </a:prstGeom>
          <a:noFill/>
        </p:spPr>
        <p:txBody>
          <a:bodyPr wrap="square">
            <a:spAutoFit/>
          </a:bodyPr>
          <a:lstStyle/>
          <a:p>
            <a:pPr algn="ctr">
              <a:lnSpc>
                <a:spcPct val="130000"/>
              </a:lnSpc>
              <a:spcBef>
                <a:spcPts val="1000"/>
              </a:spcBef>
            </a:pPr>
            <a:r>
              <a:rPr lang="en-US" altLang="zh-CN" sz="1400" kern="100" dirty="0">
                <a:latin typeface="+mn-ea"/>
              </a:rPr>
              <a:t>Lena(shifted)</a:t>
            </a:r>
          </a:p>
        </p:txBody>
      </p:sp>
      <p:pic>
        <p:nvPicPr>
          <p:cNvPr id="31" name="图片占位符 10">
            <a:extLst>
              <a:ext uri="{FF2B5EF4-FFF2-40B4-BE49-F238E27FC236}">
                <a16:creationId xmlns:a16="http://schemas.microsoft.com/office/drawing/2014/main" id="{31E3890E-C431-48E1-8396-F334DE813A0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696065" y="1250049"/>
            <a:ext cx="2160000" cy="2160000"/>
          </a:xfrm>
          <a:prstGeom prst="rect">
            <a:avLst/>
          </a:prstGeom>
        </p:spPr>
      </p:pic>
      <p:sp>
        <p:nvSpPr>
          <p:cNvPr id="32" name="文本框 31">
            <a:extLst>
              <a:ext uri="{FF2B5EF4-FFF2-40B4-BE49-F238E27FC236}">
                <a16:creationId xmlns:a16="http://schemas.microsoft.com/office/drawing/2014/main" id="{1C073FCE-445D-46ED-9CF8-50EB71957EAC}"/>
              </a:ext>
            </a:extLst>
          </p:cNvPr>
          <p:cNvSpPr txBox="1"/>
          <p:nvPr/>
        </p:nvSpPr>
        <p:spPr>
          <a:xfrm>
            <a:off x="5990466" y="3371646"/>
            <a:ext cx="1571198" cy="345094"/>
          </a:xfrm>
          <a:prstGeom prst="rect">
            <a:avLst/>
          </a:prstGeom>
          <a:noFill/>
        </p:spPr>
        <p:txBody>
          <a:bodyPr wrap="square">
            <a:spAutoFit/>
          </a:bodyPr>
          <a:lstStyle/>
          <a:p>
            <a:pPr algn="ctr">
              <a:lnSpc>
                <a:spcPct val="130000"/>
              </a:lnSpc>
              <a:spcBef>
                <a:spcPts val="1000"/>
              </a:spcBef>
            </a:pPr>
            <a:r>
              <a:rPr lang="en-US" altLang="zh-CN" sz="1400" kern="100" dirty="0">
                <a:latin typeface="+mn-ea"/>
              </a:rPr>
              <a:t>Lena(original)</a:t>
            </a:r>
          </a:p>
        </p:txBody>
      </p:sp>
      <p:pic>
        <p:nvPicPr>
          <p:cNvPr id="33" name="图片占位符 14">
            <a:extLst>
              <a:ext uri="{FF2B5EF4-FFF2-40B4-BE49-F238E27FC236}">
                <a16:creationId xmlns:a16="http://schemas.microsoft.com/office/drawing/2014/main" id="{86AECCDD-7FD3-4551-8251-115E72E45484}"/>
              </a:ext>
            </a:extLst>
          </p:cNvPr>
          <p:cNvPicPr>
            <a:picLocks noChangeAspect="1"/>
          </p:cNvPicPr>
          <p:nvPr/>
        </p:nvPicPr>
        <p:blipFill>
          <a:blip r:embed="rId5"/>
          <a:srcRect t="40" b="40"/>
          <a:stretch>
            <a:fillRect/>
          </a:stretch>
        </p:blipFill>
        <p:spPr>
          <a:xfrm>
            <a:off x="5334765" y="3936964"/>
            <a:ext cx="2780999" cy="2160000"/>
          </a:xfrm>
          <a:prstGeom prst="rect">
            <a:avLst/>
          </a:prstGeom>
          <a:ln>
            <a:solidFill>
              <a:schemeClr val="bg1">
                <a:lumMod val="85000"/>
              </a:schemeClr>
            </a:solidFill>
          </a:ln>
        </p:spPr>
      </p:pic>
      <p:sp>
        <p:nvSpPr>
          <p:cNvPr id="34" name="箭头: 右 33">
            <a:extLst>
              <a:ext uri="{FF2B5EF4-FFF2-40B4-BE49-F238E27FC236}">
                <a16:creationId xmlns:a16="http://schemas.microsoft.com/office/drawing/2014/main" id="{AE9AF864-71EF-4E34-83C7-97432AE53463}"/>
              </a:ext>
            </a:extLst>
          </p:cNvPr>
          <p:cNvSpPr/>
          <p:nvPr/>
        </p:nvSpPr>
        <p:spPr>
          <a:xfrm>
            <a:off x="8058150" y="2203049"/>
            <a:ext cx="603250" cy="254000"/>
          </a:xfrm>
          <a:prstGeom prst="rightArrow">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箭头: 右 34">
            <a:extLst>
              <a:ext uri="{FF2B5EF4-FFF2-40B4-BE49-F238E27FC236}">
                <a16:creationId xmlns:a16="http://schemas.microsoft.com/office/drawing/2014/main" id="{AB6915FD-BD51-44D8-A45B-643153179D7E}"/>
              </a:ext>
            </a:extLst>
          </p:cNvPr>
          <p:cNvSpPr/>
          <p:nvPr/>
        </p:nvSpPr>
        <p:spPr>
          <a:xfrm>
            <a:off x="8121090" y="4889964"/>
            <a:ext cx="603250" cy="254000"/>
          </a:xfrm>
          <a:prstGeom prst="rightArrow">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01962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671A211-6686-43EF-B6E6-E7078A44B3B1}"/>
              </a:ext>
            </a:extLst>
          </p:cNvPr>
          <p:cNvSpPr>
            <a:spLocks noGrp="1"/>
          </p:cNvSpPr>
          <p:nvPr>
            <p:ph type="body" sz="quarter" idx="11"/>
          </p:nvPr>
        </p:nvSpPr>
        <p:spPr/>
        <p:txBody>
          <a:bodyPr/>
          <a:lstStyle/>
          <a:p>
            <a:pPr>
              <a:spcBef>
                <a:spcPts val="0"/>
              </a:spcBef>
              <a:defRPr/>
            </a:pPr>
            <a:r>
              <a:rPr lang="zh-CN" altLang="en-US" dirty="0">
                <a:solidFill>
                  <a:schemeClr val="accent6">
                    <a:lumMod val="40000"/>
                    <a:lumOff val="60000"/>
                  </a:schemeClr>
                </a:solidFill>
                <a:latin typeface="Microsoft YaHei"/>
                <a:ea typeface="Microsoft YaHei"/>
                <a:cs typeface="+mn-ea"/>
              </a:rPr>
              <a:t>实验介绍</a:t>
            </a:r>
            <a:r>
              <a:rPr lang="en-US" altLang="zh-CN" sz="2000" b="1" dirty="0">
                <a:solidFill>
                  <a:schemeClr val="accent6">
                    <a:lumMod val="40000"/>
                    <a:lumOff val="60000"/>
                  </a:schemeClr>
                </a:solidFill>
                <a:latin typeface="Microsoft YaHei"/>
                <a:ea typeface="Microsoft YaHei"/>
                <a:cs typeface="+mn-ea"/>
              </a:rPr>
              <a:t>|</a:t>
            </a:r>
            <a:r>
              <a:rPr lang="zh-CN" altLang="en-US" dirty="0">
                <a:solidFill>
                  <a:srgbClr val="445437"/>
                </a:solidFill>
                <a:latin typeface="Microsoft YaHei"/>
                <a:ea typeface="Microsoft YaHei"/>
                <a:cs typeface="+mn-ea"/>
              </a:rPr>
              <a:t>算法说明</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kumimoji="0" lang="zh-CN" altLang="en-US"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实验评估</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kumimoji="0" lang="zh-CN" altLang="en-US"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抗攻击分析</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kumimoji="0" lang="zh-CN" altLang="en-US"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总结</a:t>
            </a:r>
          </a:p>
        </p:txBody>
      </p:sp>
      <p:sp>
        <p:nvSpPr>
          <p:cNvPr id="4" name="日期占位符 3">
            <a:extLst>
              <a:ext uri="{FF2B5EF4-FFF2-40B4-BE49-F238E27FC236}">
                <a16:creationId xmlns:a16="http://schemas.microsoft.com/office/drawing/2014/main" id="{D8572409-7C30-4148-B909-15AE10BAD1B8}"/>
              </a:ext>
            </a:extLst>
          </p:cNvPr>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sp>
        <p:nvSpPr>
          <p:cNvPr id="5" name="灯片编号占位符 4">
            <a:extLst>
              <a:ext uri="{FF2B5EF4-FFF2-40B4-BE49-F238E27FC236}">
                <a16:creationId xmlns:a16="http://schemas.microsoft.com/office/drawing/2014/main" id="{65E7EE34-88C5-49F0-8CB0-7A48EE1EC9F2}"/>
              </a:ext>
            </a:extLst>
          </p:cNvPr>
          <p:cNvSpPr>
            <a:spLocks noGrp="1"/>
          </p:cNvSpPr>
          <p:nvPr>
            <p:ph type="sldNum" sz="quarter" idx="28"/>
          </p:nvPr>
        </p:nvSpPr>
        <p:spPr/>
        <p:txBody>
          <a:bodyPr/>
          <a:lstStyle/>
          <a:p>
            <a:fld id="{C79ECAFE-A460-4E13-ABCB-32CAE6136244}" type="slidenum">
              <a:rPr lang="zh-CN" altLang="en-US" smtClean="0"/>
              <a:pPr/>
              <a:t>6</a:t>
            </a:fld>
            <a:endParaRPr lang="zh-CN" altLang="en-US"/>
          </a:p>
        </p:txBody>
      </p:sp>
      <p:sp>
        <p:nvSpPr>
          <p:cNvPr id="6" name="文本占位符 5">
            <a:extLst>
              <a:ext uri="{FF2B5EF4-FFF2-40B4-BE49-F238E27FC236}">
                <a16:creationId xmlns:a16="http://schemas.microsoft.com/office/drawing/2014/main" id="{64597715-370F-4CBB-9876-2C26CED7FADB}"/>
              </a:ext>
            </a:extLst>
          </p:cNvPr>
          <p:cNvSpPr>
            <a:spLocks noGrp="1"/>
          </p:cNvSpPr>
          <p:nvPr>
            <p:ph type="body" sz="quarter" idx="29"/>
          </p:nvPr>
        </p:nvSpPr>
        <p:spPr/>
        <p:txBody>
          <a:bodyPr/>
          <a:lstStyle/>
          <a:p>
            <a:r>
              <a:rPr lang="en-US" altLang="zh-CN" dirty="0"/>
              <a:t>HS</a:t>
            </a:r>
            <a:r>
              <a:rPr lang="zh-CN" altLang="en-US" dirty="0"/>
              <a:t>方法</a:t>
            </a:r>
            <a:r>
              <a:rPr lang="en-US" altLang="zh-CN" dirty="0"/>
              <a:t>——</a:t>
            </a:r>
            <a:r>
              <a:rPr lang="zh-CN" altLang="en-US" dirty="0"/>
              <a:t>嵌入算法</a:t>
            </a:r>
          </a:p>
        </p:txBody>
      </p:sp>
      <p:sp>
        <p:nvSpPr>
          <p:cNvPr id="7" name="文本占位符 6">
            <a:extLst>
              <a:ext uri="{FF2B5EF4-FFF2-40B4-BE49-F238E27FC236}">
                <a16:creationId xmlns:a16="http://schemas.microsoft.com/office/drawing/2014/main" id="{B109AC83-36F8-4F94-A9E6-376C31A0C5BB}"/>
              </a:ext>
            </a:extLst>
          </p:cNvPr>
          <p:cNvSpPr>
            <a:spLocks noGrp="1"/>
          </p:cNvSpPr>
          <p:nvPr>
            <p:ph type="body" sz="quarter" idx="30"/>
          </p:nvPr>
        </p:nvSpPr>
        <p:spPr>
          <a:xfrm>
            <a:off x="557509" y="2200194"/>
            <a:ext cx="3982719" cy="2687998"/>
          </a:xfrm>
        </p:spPr>
        <p:txBody>
          <a:bodyPr/>
          <a:lstStyle/>
          <a:p>
            <a:pPr marL="0" marR="0" lvl="0" indent="0" algn="ctr" defTabSz="914400" rtl="0" eaLnBrk="1" fontAlgn="auto" latinLnBrk="0" hangingPunct="1">
              <a:lnSpc>
                <a:spcPct val="130000"/>
              </a:lnSpc>
              <a:spcBef>
                <a:spcPts val="1000"/>
              </a:spcBef>
              <a:spcAft>
                <a:spcPts val="0"/>
              </a:spcAft>
              <a:buClrTx/>
              <a:buSzTx/>
              <a:buFontTx/>
              <a:buNone/>
              <a:tabLst/>
              <a:defRPr/>
            </a:pPr>
            <a:r>
              <a:rPr kumimoji="0" lang="zh-CN" altLang="en-US" sz="2400" b="1" i="0" u="none" strike="noStrike" kern="100" cap="none" spc="0" normalizeH="0" baseline="0" noProof="0" dirty="0">
                <a:ln>
                  <a:noFill/>
                </a:ln>
                <a:solidFill>
                  <a:prstClr val="black"/>
                </a:solidFill>
                <a:effectLst/>
                <a:uLnTx/>
                <a:uFillTx/>
                <a:latin typeface="Microsoft YaHei"/>
                <a:ea typeface="Microsoft YaHei"/>
                <a:cs typeface="+mn-cs"/>
              </a:rPr>
              <a:t>嵌入秘密信息</a:t>
            </a:r>
            <a:endParaRPr kumimoji="0" lang="en-US" altLang="zh-CN" sz="2400" b="1" i="0" u="none" strike="noStrike" kern="100" cap="none" spc="0" normalizeH="0" baseline="0" noProof="0" dirty="0">
              <a:ln>
                <a:noFill/>
              </a:ln>
              <a:solidFill>
                <a:prstClr val="black"/>
              </a:solidFill>
              <a:effectLst/>
              <a:uLnTx/>
              <a:uFillTx/>
              <a:latin typeface="Microsoft YaHei"/>
              <a:ea typeface="Microsoft YaHei"/>
              <a:cs typeface="+mn-cs"/>
            </a:endParaRPr>
          </a:p>
          <a:p>
            <a:pPr marL="0" marR="0" lvl="0" indent="0" algn="just" defTabSz="914400" rtl="0" eaLnBrk="1" fontAlgn="auto" latinLnBrk="0" hangingPunct="1">
              <a:lnSpc>
                <a:spcPct val="130000"/>
              </a:lnSpc>
              <a:spcBef>
                <a:spcPts val="1000"/>
              </a:spcBef>
              <a:spcAft>
                <a:spcPts val="0"/>
              </a:spcAft>
              <a:buClrTx/>
              <a:buSzTx/>
              <a:buFontTx/>
              <a:buNone/>
              <a:tabLst/>
              <a:defRPr/>
            </a:pPr>
            <a:r>
              <a:rPr kumimoji="0" lang="zh-CN" altLang="en-US" sz="2000" b="0" i="0" u="none" strike="noStrike" kern="100" cap="none" spc="0" normalizeH="0" baseline="0" noProof="0" dirty="0">
                <a:ln>
                  <a:noFill/>
                </a:ln>
                <a:solidFill>
                  <a:prstClr val="black"/>
                </a:solidFill>
                <a:effectLst/>
                <a:uLnTx/>
                <a:uFillTx/>
                <a:latin typeface="Microsoft YaHei"/>
                <a:ea typeface="Microsoft YaHei"/>
                <a:cs typeface="+mn-cs"/>
              </a:rPr>
              <a:t>将秘密信息按位嵌入到峰值点对应的像素中，具体的嵌入规则为，当秘密信息位位“</a:t>
            </a:r>
            <a:r>
              <a:rPr kumimoji="0" lang="en-US" altLang="zh-CN" sz="2000" b="0" i="0" u="none" strike="noStrike" kern="100" cap="none" spc="0" normalizeH="0" baseline="0" noProof="0" dirty="0">
                <a:ln>
                  <a:noFill/>
                </a:ln>
                <a:solidFill>
                  <a:prstClr val="black"/>
                </a:solidFill>
                <a:effectLst/>
                <a:uLnTx/>
                <a:uFillTx/>
                <a:latin typeface="Microsoft YaHei"/>
                <a:ea typeface="Microsoft YaHei"/>
                <a:cs typeface="+mn-cs"/>
              </a:rPr>
              <a:t>0”</a:t>
            </a:r>
            <a:r>
              <a:rPr kumimoji="0" lang="zh-CN" altLang="en-US" sz="2000" b="0" i="0" u="none" strike="noStrike" kern="100" cap="none" spc="0" normalizeH="0" baseline="0" noProof="0" dirty="0">
                <a:ln>
                  <a:noFill/>
                </a:ln>
                <a:solidFill>
                  <a:prstClr val="black"/>
                </a:solidFill>
                <a:effectLst/>
                <a:uLnTx/>
                <a:uFillTx/>
                <a:latin typeface="Microsoft YaHei"/>
                <a:ea typeface="Microsoft YaHei"/>
                <a:cs typeface="+mn-cs"/>
              </a:rPr>
              <a:t>时，峰值点像素值不改变；当秘密信息位为“</a:t>
            </a:r>
            <a:r>
              <a:rPr kumimoji="0" lang="en-US" altLang="zh-CN" sz="2000" b="0" i="0" u="none" strike="noStrike" kern="100" cap="none" spc="0" normalizeH="0" baseline="0" noProof="0" dirty="0">
                <a:ln>
                  <a:noFill/>
                </a:ln>
                <a:solidFill>
                  <a:prstClr val="black"/>
                </a:solidFill>
                <a:effectLst/>
                <a:uLnTx/>
                <a:uFillTx/>
                <a:latin typeface="Microsoft YaHei"/>
                <a:ea typeface="Microsoft YaHei"/>
                <a:cs typeface="+mn-cs"/>
              </a:rPr>
              <a:t>1”</a:t>
            </a:r>
            <a:r>
              <a:rPr kumimoji="0" lang="zh-CN" altLang="en-US" sz="2000" b="0" i="0" u="none" strike="noStrike" kern="100" cap="none" spc="0" normalizeH="0" baseline="0" noProof="0" dirty="0">
                <a:ln>
                  <a:noFill/>
                </a:ln>
                <a:solidFill>
                  <a:prstClr val="black"/>
                </a:solidFill>
                <a:effectLst/>
                <a:uLnTx/>
                <a:uFillTx/>
                <a:latin typeface="Microsoft YaHei"/>
                <a:ea typeface="Microsoft YaHei"/>
                <a:cs typeface="+mn-cs"/>
              </a:rPr>
              <a:t>时，峰值点像素进行加</a:t>
            </a:r>
            <a:r>
              <a:rPr kumimoji="0" lang="en-US" altLang="zh-CN" sz="2000" b="0" i="0" u="none" strike="noStrike" kern="100" cap="none" spc="0" normalizeH="0" baseline="0" noProof="0" dirty="0">
                <a:ln>
                  <a:noFill/>
                </a:ln>
                <a:solidFill>
                  <a:prstClr val="black"/>
                </a:solidFill>
                <a:effectLst/>
                <a:uLnTx/>
                <a:uFillTx/>
                <a:latin typeface="Microsoft YaHei"/>
                <a:ea typeface="Microsoft YaHei"/>
                <a:cs typeface="+mn-cs"/>
              </a:rPr>
              <a:t>1</a:t>
            </a:r>
            <a:r>
              <a:rPr kumimoji="0" lang="zh-CN" altLang="en-US" sz="2000" b="0" i="0" u="none" strike="noStrike" kern="100" cap="none" spc="0" normalizeH="0" baseline="0" noProof="0" dirty="0">
                <a:ln>
                  <a:noFill/>
                </a:ln>
                <a:solidFill>
                  <a:prstClr val="black"/>
                </a:solidFill>
                <a:effectLst/>
                <a:uLnTx/>
                <a:uFillTx/>
                <a:latin typeface="Microsoft YaHei"/>
                <a:ea typeface="Microsoft YaHei"/>
                <a:cs typeface="+mn-cs"/>
              </a:rPr>
              <a:t>操作。</a:t>
            </a:r>
            <a:endParaRPr kumimoji="0" lang="en-US" altLang="zh-CN" sz="2000" b="0" i="0" u="none" strike="noStrike" kern="100" cap="none" spc="0" normalizeH="0" baseline="0" noProof="0" dirty="0">
              <a:ln>
                <a:noFill/>
              </a:ln>
              <a:solidFill>
                <a:prstClr val="black"/>
              </a:solidFill>
              <a:effectLst/>
              <a:uLnTx/>
              <a:uFillTx/>
              <a:latin typeface="Microsoft YaHei"/>
              <a:ea typeface="Microsoft YaHei"/>
              <a:cs typeface="+mn-cs"/>
            </a:endParaRPr>
          </a:p>
        </p:txBody>
      </p:sp>
      <p:sp>
        <p:nvSpPr>
          <p:cNvPr id="30" name="文本框 29">
            <a:extLst>
              <a:ext uri="{FF2B5EF4-FFF2-40B4-BE49-F238E27FC236}">
                <a16:creationId xmlns:a16="http://schemas.microsoft.com/office/drawing/2014/main" id="{8551CB6B-C3BF-4D89-971B-EEF4264FA20D}"/>
              </a:ext>
            </a:extLst>
          </p:cNvPr>
          <p:cNvSpPr txBox="1"/>
          <p:nvPr/>
        </p:nvSpPr>
        <p:spPr>
          <a:xfrm>
            <a:off x="9305050" y="3595740"/>
            <a:ext cx="1571198" cy="345094"/>
          </a:xfrm>
          <a:prstGeom prst="rect">
            <a:avLst/>
          </a:prstGeom>
          <a:noFill/>
        </p:spPr>
        <p:txBody>
          <a:bodyPr wrap="square">
            <a:spAutoFit/>
          </a:bodyPr>
          <a:lstStyle/>
          <a:p>
            <a:pPr algn="ctr">
              <a:lnSpc>
                <a:spcPct val="130000"/>
              </a:lnSpc>
              <a:spcBef>
                <a:spcPts val="1000"/>
              </a:spcBef>
            </a:pPr>
            <a:r>
              <a:rPr lang="en-US" altLang="zh-CN" sz="1400" kern="100" dirty="0">
                <a:latin typeface="+mn-ea"/>
              </a:rPr>
              <a:t>Lena(marked)</a:t>
            </a:r>
          </a:p>
        </p:txBody>
      </p:sp>
      <p:pic>
        <p:nvPicPr>
          <p:cNvPr id="12" name="图片占位符 11">
            <a:extLst>
              <a:ext uri="{FF2B5EF4-FFF2-40B4-BE49-F238E27FC236}">
                <a16:creationId xmlns:a16="http://schemas.microsoft.com/office/drawing/2014/main" id="{3B8506F9-A881-40EA-AFB6-46E3B7127B7D}"/>
              </a:ext>
            </a:extLst>
          </p:cNvPr>
          <p:cNvPicPr>
            <a:picLocks noGrp="1" noChangeAspect="1"/>
          </p:cNvPicPr>
          <p:nvPr>
            <p:ph type="pic" sz="quarter" idx="31"/>
          </p:nvPr>
        </p:nvPicPr>
        <p:blipFill>
          <a:blip r:embed="rId2">
            <a:extLst>
              <a:ext uri="{28A0092B-C50C-407E-A947-70E740481C1C}">
                <a14:useLocalDpi xmlns:a14="http://schemas.microsoft.com/office/drawing/2010/main" val="0"/>
              </a:ext>
            </a:extLst>
          </a:blip>
          <a:srcRect/>
          <a:stretch/>
        </p:blipFill>
        <p:spPr>
          <a:xfrm>
            <a:off x="9010650" y="1455096"/>
            <a:ext cx="2159999" cy="2160000"/>
          </a:xfrm>
          <a:prstGeom prst="rect">
            <a:avLst/>
          </a:prstGeom>
        </p:spPr>
      </p:pic>
      <p:pic>
        <p:nvPicPr>
          <p:cNvPr id="11" name="图片占位符 10">
            <a:extLst>
              <a:ext uri="{FF2B5EF4-FFF2-40B4-BE49-F238E27FC236}">
                <a16:creationId xmlns:a16="http://schemas.microsoft.com/office/drawing/2014/main" id="{E081ACB0-8316-416D-8A56-171E230F89EB}"/>
              </a:ext>
            </a:extLst>
          </p:cNvPr>
          <p:cNvPicPr>
            <a:picLocks noGrp="1" noChangeAspect="1"/>
          </p:cNvPicPr>
          <p:nvPr>
            <p:ph type="pic" sz="quarter" idx="33"/>
          </p:nvPr>
        </p:nvPicPr>
        <p:blipFill>
          <a:blip r:embed="rId3"/>
          <a:srcRect l="42" r="42"/>
          <a:stretch>
            <a:fillRect/>
          </a:stretch>
        </p:blipFill>
        <p:spPr>
          <a:xfrm>
            <a:off x="8689083" y="4023346"/>
            <a:ext cx="2781002" cy="2160000"/>
          </a:xfrm>
          <a:prstGeom prst="rect">
            <a:avLst/>
          </a:prstGeom>
          <a:ln>
            <a:solidFill>
              <a:schemeClr val="bg1">
                <a:lumMod val="85000"/>
              </a:schemeClr>
            </a:solidFill>
          </a:ln>
        </p:spPr>
      </p:pic>
      <p:sp>
        <p:nvSpPr>
          <p:cNvPr id="17" name="文本框 16">
            <a:extLst>
              <a:ext uri="{FF2B5EF4-FFF2-40B4-BE49-F238E27FC236}">
                <a16:creationId xmlns:a16="http://schemas.microsoft.com/office/drawing/2014/main" id="{7F7D7B32-CC56-450D-8BF1-837ECFBF3F15}"/>
              </a:ext>
            </a:extLst>
          </p:cNvPr>
          <p:cNvSpPr txBox="1"/>
          <p:nvPr/>
        </p:nvSpPr>
        <p:spPr>
          <a:xfrm>
            <a:off x="1224701" y="5887245"/>
            <a:ext cx="2296374" cy="345094"/>
          </a:xfrm>
          <a:prstGeom prst="rect">
            <a:avLst/>
          </a:prstGeom>
          <a:noFill/>
        </p:spPr>
        <p:txBody>
          <a:bodyPr wrap="square">
            <a:spAutoFit/>
          </a:bodyPr>
          <a:lstStyle/>
          <a:p>
            <a:pPr algn="ctr">
              <a:lnSpc>
                <a:spcPct val="130000"/>
              </a:lnSpc>
              <a:spcBef>
                <a:spcPts val="1000"/>
              </a:spcBef>
            </a:pPr>
            <a:r>
              <a:rPr lang="zh-CN" altLang="en-US" sz="1400" kern="100" dirty="0">
                <a:latin typeface="+mn-ea"/>
              </a:rPr>
              <a:t>嵌入的秘密信息</a:t>
            </a:r>
            <a:r>
              <a:rPr lang="en-US" altLang="zh-CN" sz="1400" kern="100" dirty="0">
                <a:latin typeface="+mn-ea"/>
              </a:rPr>
              <a:t> (160 bits)</a:t>
            </a:r>
          </a:p>
        </p:txBody>
      </p:sp>
      <p:pic>
        <p:nvPicPr>
          <p:cNvPr id="16" name="图片 15">
            <a:extLst>
              <a:ext uri="{FF2B5EF4-FFF2-40B4-BE49-F238E27FC236}">
                <a16:creationId xmlns:a16="http://schemas.microsoft.com/office/drawing/2014/main" id="{D3441D04-CD54-422A-A9D5-1C8C53E6E021}"/>
              </a:ext>
            </a:extLst>
          </p:cNvPr>
          <p:cNvPicPr>
            <a:picLocks noChangeAspect="1"/>
          </p:cNvPicPr>
          <p:nvPr/>
        </p:nvPicPr>
        <p:blipFill>
          <a:blip r:embed="rId4"/>
          <a:stretch>
            <a:fillRect/>
          </a:stretch>
        </p:blipFill>
        <p:spPr>
          <a:xfrm>
            <a:off x="1224701" y="5051458"/>
            <a:ext cx="2381250" cy="762000"/>
          </a:xfrm>
          <a:prstGeom prst="rect">
            <a:avLst/>
          </a:prstGeom>
        </p:spPr>
      </p:pic>
      <p:pic>
        <p:nvPicPr>
          <p:cNvPr id="20" name="图片占位符 25">
            <a:extLst>
              <a:ext uri="{FF2B5EF4-FFF2-40B4-BE49-F238E27FC236}">
                <a16:creationId xmlns:a16="http://schemas.microsoft.com/office/drawing/2014/main" id="{37938274-0F14-49CE-9CC9-8FBA8EE1CAC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80087" y="1455096"/>
            <a:ext cx="2159999" cy="2160000"/>
          </a:xfrm>
          <a:prstGeom prst="rect">
            <a:avLst/>
          </a:prstGeom>
        </p:spPr>
      </p:pic>
      <p:sp>
        <p:nvSpPr>
          <p:cNvPr id="21" name="文本框 20">
            <a:extLst>
              <a:ext uri="{FF2B5EF4-FFF2-40B4-BE49-F238E27FC236}">
                <a16:creationId xmlns:a16="http://schemas.microsoft.com/office/drawing/2014/main" id="{86A17ACB-424C-4552-9473-0541FB73998A}"/>
              </a:ext>
            </a:extLst>
          </p:cNvPr>
          <p:cNvSpPr txBox="1"/>
          <p:nvPr/>
        </p:nvSpPr>
        <p:spPr>
          <a:xfrm>
            <a:off x="5974487" y="3595740"/>
            <a:ext cx="1571198" cy="345094"/>
          </a:xfrm>
          <a:prstGeom prst="rect">
            <a:avLst/>
          </a:prstGeom>
          <a:noFill/>
        </p:spPr>
        <p:txBody>
          <a:bodyPr wrap="square">
            <a:spAutoFit/>
          </a:bodyPr>
          <a:lstStyle/>
          <a:p>
            <a:pPr algn="ctr">
              <a:lnSpc>
                <a:spcPct val="130000"/>
              </a:lnSpc>
              <a:spcBef>
                <a:spcPts val="1000"/>
              </a:spcBef>
            </a:pPr>
            <a:r>
              <a:rPr lang="en-US" altLang="zh-CN" sz="1400" kern="100" dirty="0">
                <a:latin typeface="+mn-ea"/>
              </a:rPr>
              <a:t>Lena(shifted)</a:t>
            </a:r>
          </a:p>
        </p:txBody>
      </p:sp>
      <p:pic>
        <p:nvPicPr>
          <p:cNvPr id="22" name="图片占位符 13">
            <a:extLst>
              <a:ext uri="{FF2B5EF4-FFF2-40B4-BE49-F238E27FC236}">
                <a16:creationId xmlns:a16="http://schemas.microsoft.com/office/drawing/2014/main" id="{6B948C7F-40B0-4661-9225-34E2D27471BC}"/>
              </a:ext>
            </a:extLst>
          </p:cNvPr>
          <p:cNvPicPr>
            <a:picLocks noChangeAspect="1"/>
          </p:cNvPicPr>
          <p:nvPr/>
        </p:nvPicPr>
        <p:blipFill>
          <a:blip r:embed="rId6"/>
          <a:srcRect t="205" b="205"/>
          <a:stretch>
            <a:fillRect/>
          </a:stretch>
        </p:blipFill>
        <p:spPr>
          <a:xfrm>
            <a:off x="5369586" y="4023346"/>
            <a:ext cx="2781000" cy="2160000"/>
          </a:xfrm>
          <a:prstGeom prst="rect">
            <a:avLst/>
          </a:prstGeom>
          <a:ln>
            <a:solidFill>
              <a:schemeClr val="bg1">
                <a:lumMod val="85000"/>
              </a:schemeClr>
            </a:solidFill>
          </a:ln>
        </p:spPr>
      </p:pic>
      <p:sp>
        <p:nvSpPr>
          <p:cNvPr id="23" name="箭头: 右 22">
            <a:extLst>
              <a:ext uri="{FF2B5EF4-FFF2-40B4-BE49-F238E27FC236}">
                <a16:creationId xmlns:a16="http://schemas.microsoft.com/office/drawing/2014/main" id="{148E490C-CE8F-4394-9344-8B843D4794AF}"/>
              </a:ext>
            </a:extLst>
          </p:cNvPr>
          <p:cNvSpPr/>
          <p:nvPr/>
        </p:nvSpPr>
        <p:spPr>
          <a:xfrm>
            <a:off x="8123743" y="2408096"/>
            <a:ext cx="603250" cy="254000"/>
          </a:xfrm>
          <a:prstGeom prst="rightArrow">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4C0A8936-342A-44A9-8A2E-A2E66C6B08E1}"/>
              </a:ext>
            </a:extLst>
          </p:cNvPr>
          <p:cNvSpPr/>
          <p:nvPr/>
        </p:nvSpPr>
        <p:spPr>
          <a:xfrm>
            <a:off x="8189526" y="4951462"/>
            <a:ext cx="467807" cy="199992"/>
          </a:xfrm>
          <a:prstGeom prst="rightArrow">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156106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671A211-6686-43EF-B6E6-E7078A44B3B1}"/>
              </a:ext>
            </a:extLst>
          </p:cNvPr>
          <p:cNvSpPr>
            <a:spLocks noGrp="1"/>
          </p:cNvSpPr>
          <p:nvPr>
            <p:ph type="body" sz="quarter" idx="11"/>
          </p:nvPr>
        </p:nvSpPr>
        <p:spPr/>
        <p:txBody>
          <a:bodyPr/>
          <a:lstStyle/>
          <a:p>
            <a:pPr>
              <a:spcBef>
                <a:spcPts val="0"/>
              </a:spcBef>
              <a:defRPr/>
            </a:pPr>
            <a:r>
              <a:rPr lang="zh-CN" altLang="en-US" dirty="0">
                <a:solidFill>
                  <a:schemeClr val="accent6">
                    <a:lumMod val="40000"/>
                    <a:lumOff val="60000"/>
                  </a:schemeClr>
                </a:solidFill>
                <a:latin typeface="Microsoft YaHei"/>
                <a:ea typeface="Microsoft YaHei"/>
                <a:cs typeface="+mn-ea"/>
              </a:rPr>
              <a:t>实验介绍</a:t>
            </a:r>
            <a:r>
              <a:rPr lang="en-US" altLang="zh-CN" sz="2000" b="1" dirty="0">
                <a:solidFill>
                  <a:schemeClr val="accent6">
                    <a:lumMod val="40000"/>
                    <a:lumOff val="60000"/>
                  </a:schemeClr>
                </a:solidFill>
                <a:latin typeface="Microsoft YaHei"/>
                <a:ea typeface="Microsoft YaHei"/>
                <a:cs typeface="+mn-ea"/>
              </a:rPr>
              <a:t>|</a:t>
            </a:r>
            <a:r>
              <a:rPr lang="zh-CN" altLang="en-US" dirty="0">
                <a:solidFill>
                  <a:srgbClr val="445437"/>
                </a:solidFill>
                <a:latin typeface="Microsoft YaHei"/>
                <a:ea typeface="Microsoft YaHei"/>
                <a:cs typeface="+mn-ea"/>
              </a:rPr>
              <a:t>算法说明</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kumimoji="0" lang="zh-CN" altLang="en-US"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实验评估</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kumimoji="0" lang="zh-CN" altLang="en-US"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抗攻击分析</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kumimoji="0" lang="zh-CN" altLang="en-US"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总结</a:t>
            </a:r>
          </a:p>
        </p:txBody>
      </p:sp>
      <p:sp>
        <p:nvSpPr>
          <p:cNvPr id="4" name="日期占位符 3">
            <a:extLst>
              <a:ext uri="{FF2B5EF4-FFF2-40B4-BE49-F238E27FC236}">
                <a16:creationId xmlns:a16="http://schemas.microsoft.com/office/drawing/2014/main" id="{D8572409-7C30-4148-B909-15AE10BAD1B8}"/>
              </a:ext>
            </a:extLst>
          </p:cNvPr>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sp>
        <p:nvSpPr>
          <p:cNvPr id="5" name="灯片编号占位符 4">
            <a:extLst>
              <a:ext uri="{FF2B5EF4-FFF2-40B4-BE49-F238E27FC236}">
                <a16:creationId xmlns:a16="http://schemas.microsoft.com/office/drawing/2014/main" id="{65E7EE34-88C5-49F0-8CB0-7A48EE1EC9F2}"/>
              </a:ext>
            </a:extLst>
          </p:cNvPr>
          <p:cNvSpPr>
            <a:spLocks noGrp="1"/>
          </p:cNvSpPr>
          <p:nvPr>
            <p:ph type="sldNum" sz="quarter" idx="28"/>
          </p:nvPr>
        </p:nvSpPr>
        <p:spPr/>
        <p:txBody>
          <a:bodyPr/>
          <a:lstStyle/>
          <a:p>
            <a:fld id="{C79ECAFE-A460-4E13-ABCB-32CAE6136244}" type="slidenum">
              <a:rPr lang="zh-CN" altLang="en-US" smtClean="0"/>
              <a:pPr/>
              <a:t>7</a:t>
            </a:fld>
            <a:endParaRPr lang="zh-CN" altLang="en-US"/>
          </a:p>
        </p:txBody>
      </p:sp>
      <p:sp>
        <p:nvSpPr>
          <p:cNvPr id="6" name="文本占位符 5">
            <a:extLst>
              <a:ext uri="{FF2B5EF4-FFF2-40B4-BE49-F238E27FC236}">
                <a16:creationId xmlns:a16="http://schemas.microsoft.com/office/drawing/2014/main" id="{64597715-370F-4CBB-9876-2C26CED7FADB}"/>
              </a:ext>
            </a:extLst>
          </p:cNvPr>
          <p:cNvSpPr>
            <a:spLocks noGrp="1"/>
          </p:cNvSpPr>
          <p:nvPr>
            <p:ph type="body" sz="quarter" idx="29"/>
          </p:nvPr>
        </p:nvSpPr>
        <p:spPr>
          <a:xfrm>
            <a:off x="852784" y="1224864"/>
            <a:ext cx="9345315" cy="1077218"/>
          </a:xfrm>
        </p:spPr>
        <p:txBody>
          <a:bodyPr/>
          <a:lstStyle/>
          <a:p>
            <a:r>
              <a:rPr lang="en-US" altLang="zh-CN" dirty="0"/>
              <a:t>HS</a:t>
            </a:r>
            <a:r>
              <a:rPr lang="zh-CN" altLang="en-US" dirty="0"/>
              <a:t>方法</a:t>
            </a:r>
            <a:r>
              <a:rPr lang="en-US" altLang="zh-CN" dirty="0"/>
              <a:t>——</a:t>
            </a:r>
            <a:r>
              <a:rPr lang="zh-CN" altLang="en-US" dirty="0"/>
              <a:t>秘密信息提取和图像恢复算法</a:t>
            </a:r>
          </a:p>
        </p:txBody>
      </p:sp>
      <p:sp>
        <p:nvSpPr>
          <p:cNvPr id="7" name="文本占位符 6">
            <a:extLst>
              <a:ext uri="{FF2B5EF4-FFF2-40B4-BE49-F238E27FC236}">
                <a16:creationId xmlns:a16="http://schemas.microsoft.com/office/drawing/2014/main" id="{B109AC83-36F8-4F94-A9E6-376C31A0C5BB}"/>
              </a:ext>
            </a:extLst>
          </p:cNvPr>
          <p:cNvSpPr>
            <a:spLocks noGrp="1"/>
          </p:cNvSpPr>
          <p:nvPr>
            <p:ph type="body" sz="quarter" idx="30"/>
          </p:nvPr>
        </p:nvSpPr>
        <p:spPr>
          <a:xfrm>
            <a:off x="614659" y="1923969"/>
            <a:ext cx="4078112" cy="4035508"/>
          </a:xfrm>
        </p:spPr>
        <p:txBody>
          <a:bodyPr/>
          <a:lstStyle/>
          <a:p>
            <a:pPr marL="0" marR="0" lvl="0" indent="0" algn="ctr" defTabSz="914400" rtl="0" eaLnBrk="1" fontAlgn="auto" latinLnBrk="0" hangingPunct="1">
              <a:lnSpc>
                <a:spcPct val="130000"/>
              </a:lnSpc>
              <a:spcBef>
                <a:spcPts val="1000"/>
              </a:spcBef>
              <a:spcAft>
                <a:spcPts val="0"/>
              </a:spcAft>
              <a:buClrTx/>
              <a:buSzTx/>
              <a:buFontTx/>
              <a:buNone/>
              <a:tabLst/>
              <a:defRPr/>
            </a:pPr>
            <a:r>
              <a:rPr kumimoji="0" lang="zh-CN" altLang="en-US" sz="2400" b="1" i="0" u="none" strike="noStrike" kern="100" cap="none" spc="0" normalizeH="0" baseline="0" noProof="0" dirty="0">
                <a:ln>
                  <a:noFill/>
                </a:ln>
                <a:solidFill>
                  <a:prstClr val="black"/>
                </a:solidFill>
                <a:effectLst/>
                <a:uLnTx/>
                <a:uFillTx/>
                <a:latin typeface="Microsoft YaHei"/>
                <a:ea typeface="Microsoft YaHei"/>
                <a:cs typeface="+mn-cs"/>
              </a:rPr>
              <a:t>提取秘密信息，恢复载体图像</a:t>
            </a:r>
            <a:endParaRPr kumimoji="0" lang="en-US" altLang="zh-CN" sz="2400" b="1" i="0" u="none" strike="noStrike" kern="100" cap="none" spc="0" normalizeH="0" baseline="0" noProof="0" dirty="0">
              <a:ln>
                <a:noFill/>
              </a:ln>
              <a:solidFill>
                <a:prstClr val="black"/>
              </a:solidFill>
              <a:effectLst/>
              <a:uLnTx/>
              <a:uFillTx/>
              <a:latin typeface="Microsoft YaHei"/>
              <a:ea typeface="Microsoft YaHei"/>
              <a:cs typeface="+mn-cs"/>
            </a:endParaRPr>
          </a:p>
          <a:p>
            <a:pPr marL="0" marR="0" lvl="0" indent="0" algn="just" defTabSz="914400" rtl="0" eaLnBrk="1" fontAlgn="auto" latinLnBrk="0" hangingPunct="1">
              <a:lnSpc>
                <a:spcPct val="130000"/>
              </a:lnSpc>
              <a:spcBef>
                <a:spcPts val="1000"/>
              </a:spcBef>
              <a:spcAft>
                <a:spcPts val="0"/>
              </a:spcAft>
              <a:buClrTx/>
              <a:buSzTx/>
              <a:buFontTx/>
              <a:buNone/>
              <a:tabLst/>
              <a:defRPr/>
            </a:pPr>
            <a:r>
              <a:rPr kumimoji="0" lang="zh-CN" altLang="en-US" sz="2000" b="0" i="0" u="none" strike="noStrike" kern="100" cap="none" spc="0" normalizeH="0" baseline="0" noProof="0" dirty="0">
                <a:ln>
                  <a:noFill/>
                </a:ln>
                <a:solidFill>
                  <a:prstClr val="black"/>
                </a:solidFill>
                <a:effectLst/>
                <a:uLnTx/>
                <a:uFillTx/>
                <a:latin typeface="Microsoft YaHei"/>
                <a:ea typeface="Microsoft YaHei"/>
                <a:cs typeface="+mn-cs"/>
              </a:rPr>
              <a:t>对像素值等于峰值点</a:t>
            </a:r>
            <a:r>
              <a:rPr kumimoji="0" lang="en-US" altLang="zh-CN" sz="2000" b="0" i="0" u="none" strike="noStrike" kern="100" cap="none" spc="0" normalizeH="0" baseline="0" noProof="0" dirty="0">
                <a:ln>
                  <a:noFill/>
                </a:ln>
                <a:solidFill>
                  <a:prstClr val="black"/>
                </a:solidFill>
                <a:effectLst/>
                <a:uLnTx/>
                <a:uFillTx/>
                <a:latin typeface="Microsoft YaHei"/>
                <a:ea typeface="Microsoft YaHei"/>
                <a:cs typeface="+mn-cs"/>
              </a:rPr>
              <a:t>P</a:t>
            </a:r>
            <a:r>
              <a:rPr kumimoji="0" lang="zh-CN" altLang="en-US" sz="2000" b="0" i="0" u="none" strike="noStrike" kern="100" cap="none" spc="0" normalizeH="0" baseline="0" noProof="0" dirty="0">
                <a:ln>
                  <a:noFill/>
                </a:ln>
                <a:solidFill>
                  <a:prstClr val="black"/>
                </a:solidFill>
                <a:effectLst/>
                <a:uLnTx/>
                <a:uFillTx/>
                <a:latin typeface="Microsoft YaHei"/>
                <a:ea typeface="Microsoft YaHei"/>
                <a:cs typeface="+mn-cs"/>
              </a:rPr>
              <a:t>的像素，提取出秘密数据位“</a:t>
            </a:r>
            <a:r>
              <a:rPr kumimoji="0" lang="en-US" altLang="zh-CN" sz="2000" b="0" i="0" u="none" strike="noStrike" kern="100" cap="none" spc="0" normalizeH="0" baseline="0" noProof="0" dirty="0">
                <a:ln>
                  <a:noFill/>
                </a:ln>
                <a:solidFill>
                  <a:prstClr val="black"/>
                </a:solidFill>
                <a:effectLst/>
                <a:uLnTx/>
                <a:uFillTx/>
                <a:latin typeface="Microsoft YaHei"/>
                <a:ea typeface="Microsoft YaHei"/>
                <a:cs typeface="+mn-cs"/>
              </a:rPr>
              <a:t>0”</a:t>
            </a:r>
            <a:r>
              <a:rPr kumimoji="0" lang="zh-CN" altLang="en-US" sz="2000" b="0" i="0" u="none" strike="noStrike" kern="100" cap="none" spc="0" normalizeH="0" baseline="0" noProof="0" dirty="0">
                <a:ln>
                  <a:noFill/>
                </a:ln>
                <a:solidFill>
                  <a:prstClr val="black"/>
                </a:solidFill>
                <a:effectLst/>
                <a:uLnTx/>
                <a:uFillTx/>
                <a:latin typeface="Microsoft YaHei"/>
                <a:ea typeface="Microsoft YaHei"/>
                <a:cs typeface="+mn-cs"/>
              </a:rPr>
              <a:t>后不做操作，对像素值等于峰值点</a:t>
            </a:r>
            <a:r>
              <a:rPr kumimoji="0" lang="en-US" altLang="zh-CN" sz="2000" b="0" i="0" u="none" strike="noStrike" kern="100" cap="none" spc="0" normalizeH="0" baseline="0" noProof="0" dirty="0">
                <a:ln>
                  <a:noFill/>
                </a:ln>
                <a:solidFill>
                  <a:prstClr val="black"/>
                </a:solidFill>
                <a:effectLst/>
                <a:uLnTx/>
                <a:uFillTx/>
                <a:latin typeface="Microsoft YaHei"/>
                <a:ea typeface="Microsoft YaHei"/>
                <a:cs typeface="+mn-cs"/>
              </a:rPr>
              <a:t>P+1</a:t>
            </a:r>
            <a:r>
              <a:rPr kumimoji="0" lang="zh-CN" altLang="en-US" sz="2000" b="0" i="0" u="none" strike="noStrike" kern="100" cap="none" spc="0" normalizeH="0" baseline="0" noProof="0" dirty="0">
                <a:ln>
                  <a:noFill/>
                </a:ln>
                <a:solidFill>
                  <a:prstClr val="black"/>
                </a:solidFill>
                <a:effectLst/>
                <a:uLnTx/>
                <a:uFillTx/>
                <a:latin typeface="Microsoft YaHei"/>
                <a:ea typeface="Microsoft YaHei"/>
                <a:cs typeface="+mn-cs"/>
              </a:rPr>
              <a:t>的像素，提取出秘密数据位“</a:t>
            </a:r>
            <a:r>
              <a:rPr kumimoji="0" lang="en-US" altLang="zh-CN" sz="2000" b="0" i="0" u="none" strike="noStrike" kern="100" cap="none" spc="0" normalizeH="0" baseline="0" noProof="0" dirty="0">
                <a:ln>
                  <a:noFill/>
                </a:ln>
                <a:solidFill>
                  <a:prstClr val="black"/>
                </a:solidFill>
                <a:effectLst/>
                <a:uLnTx/>
                <a:uFillTx/>
                <a:latin typeface="Microsoft YaHei"/>
                <a:ea typeface="Microsoft YaHei"/>
                <a:cs typeface="+mn-cs"/>
              </a:rPr>
              <a:t>1”</a:t>
            </a:r>
            <a:r>
              <a:rPr kumimoji="0" lang="zh-CN" altLang="en-US" sz="2000" b="0" i="0" u="none" strike="noStrike" kern="100" cap="none" spc="0" normalizeH="0" baseline="0" noProof="0" dirty="0">
                <a:ln>
                  <a:noFill/>
                </a:ln>
                <a:solidFill>
                  <a:prstClr val="black"/>
                </a:solidFill>
                <a:effectLst/>
                <a:uLnTx/>
                <a:uFillTx/>
                <a:latin typeface="Microsoft YaHei"/>
                <a:ea typeface="Microsoft YaHei"/>
                <a:cs typeface="+mn-cs"/>
              </a:rPr>
              <a:t>后对像素值进行减</a:t>
            </a:r>
            <a:r>
              <a:rPr kumimoji="0" lang="en-US" altLang="zh-CN" sz="2000" b="0" i="0" u="none" strike="noStrike" kern="100" cap="none" spc="0" normalizeH="0" baseline="0" noProof="0" dirty="0">
                <a:ln>
                  <a:noFill/>
                </a:ln>
                <a:solidFill>
                  <a:prstClr val="black"/>
                </a:solidFill>
                <a:effectLst/>
                <a:uLnTx/>
                <a:uFillTx/>
                <a:latin typeface="Microsoft YaHei"/>
                <a:ea typeface="Microsoft YaHei"/>
                <a:cs typeface="+mn-cs"/>
              </a:rPr>
              <a:t>1</a:t>
            </a:r>
            <a:r>
              <a:rPr kumimoji="0" lang="zh-CN" altLang="en-US" sz="2000" b="0" i="0" u="none" strike="noStrike" kern="100" cap="none" spc="0" normalizeH="0" baseline="0" noProof="0" dirty="0">
                <a:ln>
                  <a:noFill/>
                </a:ln>
                <a:solidFill>
                  <a:prstClr val="black"/>
                </a:solidFill>
                <a:effectLst/>
                <a:uLnTx/>
                <a:uFillTx/>
                <a:latin typeface="Microsoft YaHei"/>
                <a:ea typeface="Microsoft YaHei"/>
                <a:cs typeface="+mn-cs"/>
              </a:rPr>
              <a:t>操作，再将峰值点</a:t>
            </a:r>
            <a:r>
              <a:rPr kumimoji="0" lang="en-US" altLang="zh-CN" sz="2000" b="0" i="0" u="none" strike="noStrike" kern="100" cap="none" spc="0" normalizeH="0" baseline="0" noProof="0" dirty="0">
                <a:ln>
                  <a:noFill/>
                </a:ln>
                <a:solidFill>
                  <a:prstClr val="black"/>
                </a:solidFill>
                <a:effectLst/>
                <a:uLnTx/>
                <a:uFillTx/>
                <a:latin typeface="Microsoft YaHei"/>
                <a:ea typeface="Microsoft YaHei"/>
                <a:cs typeface="+mn-cs"/>
              </a:rPr>
              <a:t>P+1</a:t>
            </a:r>
            <a:r>
              <a:rPr kumimoji="0" lang="zh-CN" altLang="en-US" sz="2000" b="0" i="0" u="none" strike="noStrike" kern="100" cap="none" spc="0" normalizeH="0" baseline="0" noProof="0" dirty="0">
                <a:ln>
                  <a:noFill/>
                </a:ln>
                <a:solidFill>
                  <a:prstClr val="black"/>
                </a:solidFill>
                <a:effectLst/>
                <a:uLnTx/>
                <a:uFillTx/>
                <a:latin typeface="Microsoft YaHei"/>
                <a:ea typeface="Microsoft YaHei"/>
                <a:cs typeface="+mn-cs"/>
              </a:rPr>
              <a:t>和零值点</a:t>
            </a:r>
            <a:r>
              <a:rPr kumimoji="0" lang="en-US" altLang="zh-CN" sz="2000" b="0" i="0" u="none" strike="noStrike" kern="100" cap="none" spc="0" normalizeH="0" baseline="0" noProof="0" dirty="0">
                <a:ln>
                  <a:noFill/>
                </a:ln>
                <a:solidFill>
                  <a:prstClr val="black"/>
                </a:solidFill>
                <a:effectLst/>
                <a:uLnTx/>
                <a:uFillTx/>
                <a:latin typeface="Microsoft YaHei"/>
                <a:ea typeface="Microsoft YaHei"/>
                <a:cs typeface="+mn-cs"/>
              </a:rPr>
              <a:t>Z</a:t>
            </a:r>
            <a:r>
              <a:rPr kumimoji="0" lang="zh-CN" altLang="en-US" sz="2000" b="0" i="0" u="none" strike="noStrike" kern="100" cap="none" spc="0" normalizeH="0" baseline="0" noProof="0" dirty="0">
                <a:ln>
                  <a:noFill/>
                </a:ln>
                <a:solidFill>
                  <a:prstClr val="black"/>
                </a:solidFill>
                <a:effectLst/>
                <a:uLnTx/>
                <a:uFillTx/>
                <a:latin typeface="Microsoft YaHei"/>
                <a:ea typeface="Microsoft YaHei"/>
                <a:cs typeface="+mn-cs"/>
              </a:rPr>
              <a:t>之间的像素进行减</a:t>
            </a:r>
            <a:r>
              <a:rPr kumimoji="0" lang="en-US" altLang="zh-CN" sz="2000" b="0" i="0" u="none" strike="noStrike" kern="100" cap="none" spc="0" normalizeH="0" baseline="0" noProof="0" dirty="0">
                <a:ln>
                  <a:noFill/>
                </a:ln>
                <a:solidFill>
                  <a:prstClr val="black"/>
                </a:solidFill>
                <a:effectLst/>
                <a:uLnTx/>
                <a:uFillTx/>
                <a:latin typeface="Microsoft YaHei"/>
                <a:ea typeface="Microsoft YaHei"/>
                <a:cs typeface="+mn-cs"/>
              </a:rPr>
              <a:t>1</a:t>
            </a:r>
            <a:r>
              <a:rPr kumimoji="0" lang="zh-CN" altLang="en-US" sz="2000" b="0" i="0" u="none" strike="noStrike" kern="100" cap="none" spc="0" normalizeH="0" baseline="0" noProof="0" dirty="0">
                <a:ln>
                  <a:noFill/>
                </a:ln>
                <a:solidFill>
                  <a:prstClr val="black"/>
                </a:solidFill>
                <a:effectLst/>
                <a:uLnTx/>
                <a:uFillTx/>
                <a:latin typeface="Microsoft YaHei"/>
                <a:ea typeface="Microsoft YaHei"/>
                <a:cs typeface="+mn-cs"/>
              </a:rPr>
              <a:t>操作</a:t>
            </a:r>
            <a:r>
              <a:rPr lang="zh-CN" altLang="en-US" sz="2000" kern="100" dirty="0">
                <a:solidFill>
                  <a:prstClr val="black"/>
                </a:solidFill>
                <a:latin typeface="Microsoft YaHei"/>
                <a:ea typeface="Microsoft YaHei"/>
              </a:rPr>
              <a:t>，即可恢复原载体图像</a:t>
            </a:r>
            <a:r>
              <a:rPr kumimoji="0" lang="zh-CN" altLang="en-US" sz="2000" b="0" i="0" u="none" strike="noStrike" kern="100" cap="none" spc="0" normalizeH="0" baseline="0" noProof="0" dirty="0">
                <a:ln>
                  <a:noFill/>
                </a:ln>
                <a:solidFill>
                  <a:prstClr val="black"/>
                </a:solidFill>
                <a:effectLst/>
                <a:uLnTx/>
                <a:uFillTx/>
                <a:latin typeface="Microsoft YaHei"/>
                <a:ea typeface="Microsoft YaHei"/>
                <a:cs typeface="+mn-cs"/>
              </a:rPr>
              <a:t>。</a:t>
            </a:r>
            <a:endParaRPr kumimoji="0" lang="en-US" altLang="zh-CN" sz="2000" b="0" i="0" u="none" strike="noStrike" kern="100" cap="none" spc="0" normalizeH="0" baseline="0" noProof="0" dirty="0">
              <a:ln>
                <a:noFill/>
              </a:ln>
              <a:solidFill>
                <a:prstClr val="black"/>
              </a:solidFill>
              <a:effectLst/>
              <a:uLnTx/>
              <a:uFillTx/>
              <a:latin typeface="Microsoft YaHei"/>
              <a:ea typeface="Microsoft YaHei"/>
              <a:cs typeface="+mn-cs"/>
            </a:endParaRPr>
          </a:p>
        </p:txBody>
      </p:sp>
      <p:sp>
        <p:nvSpPr>
          <p:cNvPr id="30" name="文本框 29">
            <a:extLst>
              <a:ext uri="{FF2B5EF4-FFF2-40B4-BE49-F238E27FC236}">
                <a16:creationId xmlns:a16="http://schemas.microsoft.com/office/drawing/2014/main" id="{8551CB6B-C3BF-4D89-971B-EEF4264FA20D}"/>
              </a:ext>
            </a:extLst>
          </p:cNvPr>
          <p:cNvSpPr txBox="1"/>
          <p:nvPr/>
        </p:nvSpPr>
        <p:spPr>
          <a:xfrm>
            <a:off x="5357653" y="6036211"/>
            <a:ext cx="1571198" cy="345094"/>
          </a:xfrm>
          <a:prstGeom prst="rect">
            <a:avLst/>
          </a:prstGeom>
          <a:noFill/>
        </p:spPr>
        <p:txBody>
          <a:bodyPr wrap="square">
            <a:spAutoFit/>
          </a:bodyPr>
          <a:lstStyle/>
          <a:p>
            <a:pPr algn="ctr">
              <a:lnSpc>
                <a:spcPct val="130000"/>
              </a:lnSpc>
              <a:spcBef>
                <a:spcPts val="1000"/>
              </a:spcBef>
            </a:pPr>
            <a:r>
              <a:rPr lang="en-US" altLang="zh-CN" sz="1400" kern="100" dirty="0">
                <a:latin typeface="+mn-ea"/>
              </a:rPr>
              <a:t>Lena(recovered)</a:t>
            </a:r>
          </a:p>
        </p:txBody>
      </p:sp>
      <p:pic>
        <p:nvPicPr>
          <p:cNvPr id="18" name="图片占位符 17">
            <a:extLst>
              <a:ext uri="{FF2B5EF4-FFF2-40B4-BE49-F238E27FC236}">
                <a16:creationId xmlns:a16="http://schemas.microsoft.com/office/drawing/2014/main" id="{BEC6041E-DCBF-418E-A999-44F80BADAE51}"/>
              </a:ext>
            </a:extLst>
          </p:cNvPr>
          <p:cNvPicPr>
            <a:picLocks noGrp="1" noChangeAspect="1"/>
          </p:cNvPicPr>
          <p:nvPr>
            <p:ph type="pic" sz="quarter" idx="31"/>
          </p:nvPr>
        </p:nvPicPr>
        <p:blipFill>
          <a:blip r:embed="rId2">
            <a:extLst>
              <a:ext uri="{28A0092B-C50C-407E-A947-70E740481C1C}">
                <a14:useLocalDpi xmlns:a14="http://schemas.microsoft.com/office/drawing/2010/main" val="0"/>
              </a:ext>
            </a:extLst>
          </a:blip>
          <a:srcRect/>
          <a:stretch>
            <a:fillRect/>
          </a:stretch>
        </p:blipFill>
        <p:spPr>
          <a:xfrm>
            <a:off x="5243252" y="4220246"/>
            <a:ext cx="1800000" cy="1800000"/>
          </a:xfrm>
        </p:spPr>
      </p:pic>
      <p:pic>
        <p:nvPicPr>
          <p:cNvPr id="28" name="图片占位符 27">
            <a:extLst>
              <a:ext uri="{FF2B5EF4-FFF2-40B4-BE49-F238E27FC236}">
                <a16:creationId xmlns:a16="http://schemas.microsoft.com/office/drawing/2014/main" id="{8BA94498-59D9-45B7-B1A0-EAA02A50BB04}"/>
              </a:ext>
            </a:extLst>
          </p:cNvPr>
          <p:cNvPicPr>
            <a:picLocks noGrp="1" noChangeAspect="1"/>
          </p:cNvPicPr>
          <p:nvPr>
            <p:ph type="pic" sz="quarter" idx="33"/>
          </p:nvPr>
        </p:nvPicPr>
        <p:blipFill>
          <a:blip r:embed="rId3"/>
          <a:srcRect t="418" b="418"/>
          <a:stretch>
            <a:fillRect/>
          </a:stretch>
        </p:blipFill>
        <p:spPr>
          <a:xfrm>
            <a:off x="9696075" y="2206664"/>
            <a:ext cx="2410200" cy="1872000"/>
          </a:xfrm>
          <a:prstGeom prst="rect">
            <a:avLst/>
          </a:prstGeom>
          <a:ln>
            <a:solidFill>
              <a:schemeClr val="bg1">
                <a:lumMod val="85000"/>
              </a:schemeClr>
            </a:solidFill>
          </a:ln>
        </p:spPr>
      </p:pic>
      <p:pic>
        <p:nvPicPr>
          <p:cNvPr id="32" name="图片 31">
            <a:extLst>
              <a:ext uri="{FF2B5EF4-FFF2-40B4-BE49-F238E27FC236}">
                <a16:creationId xmlns:a16="http://schemas.microsoft.com/office/drawing/2014/main" id="{6FDAEE25-EADD-4C08-B2FE-70B859BB13B1}"/>
              </a:ext>
            </a:extLst>
          </p:cNvPr>
          <p:cNvPicPr>
            <a:picLocks noChangeAspect="1"/>
          </p:cNvPicPr>
          <p:nvPr/>
        </p:nvPicPr>
        <p:blipFill rotWithShape="1">
          <a:blip r:embed="rId4">
            <a:extLst>
              <a:ext uri="{28A0092B-C50C-407E-A947-70E740481C1C}">
                <a14:useLocalDpi xmlns:a14="http://schemas.microsoft.com/office/drawing/2010/main" val="0"/>
              </a:ext>
            </a:extLst>
          </a:blip>
          <a:srcRect l="7570" t="4632" r="8312" b="8187"/>
          <a:stretch/>
        </p:blipFill>
        <p:spPr>
          <a:xfrm>
            <a:off x="7269884" y="2206664"/>
            <a:ext cx="2408319" cy="1872000"/>
          </a:xfrm>
          <a:prstGeom prst="rect">
            <a:avLst/>
          </a:prstGeom>
          <a:ln>
            <a:solidFill>
              <a:schemeClr val="bg1">
                <a:lumMod val="85000"/>
              </a:schemeClr>
            </a:solidFill>
          </a:ln>
        </p:spPr>
      </p:pic>
      <p:pic>
        <p:nvPicPr>
          <p:cNvPr id="34" name="图片 33">
            <a:extLst>
              <a:ext uri="{FF2B5EF4-FFF2-40B4-BE49-F238E27FC236}">
                <a16:creationId xmlns:a16="http://schemas.microsoft.com/office/drawing/2014/main" id="{A9E87F05-49AD-4681-A36F-8E70E943E63C}"/>
              </a:ext>
            </a:extLst>
          </p:cNvPr>
          <p:cNvPicPr>
            <a:picLocks noChangeAspect="1"/>
          </p:cNvPicPr>
          <p:nvPr/>
        </p:nvPicPr>
        <p:blipFill rotWithShape="1">
          <a:blip r:embed="rId5">
            <a:extLst>
              <a:ext uri="{28A0092B-C50C-407E-A947-70E740481C1C}">
                <a14:useLocalDpi xmlns:a14="http://schemas.microsoft.com/office/drawing/2010/main" val="0"/>
              </a:ext>
            </a:extLst>
          </a:blip>
          <a:srcRect l="8100" t="5941" r="8716" b="8728"/>
          <a:stretch/>
        </p:blipFill>
        <p:spPr>
          <a:xfrm>
            <a:off x="4818855" y="2206664"/>
            <a:ext cx="2433157" cy="1872000"/>
          </a:xfrm>
          <a:prstGeom prst="rect">
            <a:avLst/>
          </a:prstGeom>
          <a:ln>
            <a:solidFill>
              <a:schemeClr val="bg1">
                <a:lumMod val="85000"/>
              </a:schemeClr>
            </a:solidFill>
          </a:ln>
        </p:spPr>
      </p:pic>
      <p:sp>
        <p:nvSpPr>
          <p:cNvPr id="38" name="文本框 37">
            <a:extLst>
              <a:ext uri="{FF2B5EF4-FFF2-40B4-BE49-F238E27FC236}">
                <a16:creationId xmlns:a16="http://schemas.microsoft.com/office/drawing/2014/main" id="{ED38435D-F4FB-43C4-BBBE-DF43F0DB749E}"/>
              </a:ext>
            </a:extLst>
          </p:cNvPr>
          <p:cNvSpPr txBox="1"/>
          <p:nvPr/>
        </p:nvSpPr>
        <p:spPr>
          <a:xfrm>
            <a:off x="8498521" y="6036211"/>
            <a:ext cx="1912304" cy="345094"/>
          </a:xfrm>
          <a:prstGeom prst="rect">
            <a:avLst/>
          </a:prstGeom>
          <a:noFill/>
        </p:spPr>
        <p:txBody>
          <a:bodyPr wrap="square">
            <a:spAutoFit/>
          </a:bodyPr>
          <a:lstStyle/>
          <a:p>
            <a:pPr algn="ctr">
              <a:lnSpc>
                <a:spcPct val="130000"/>
              </a:lnSpc>
              <a:spcBef>
                <a:spcPts val="1000"/>
              </a:spcBef>
            </a:pPr>
            <a:r>
              <a:rPr lang="zh-CN" altLang="en-US" sz="1400" kern="100" dirty="0">
                <a:latin typeface="+mn-ea"/>
              </a:rPr>
              <a:t>提取秘密信息</a:t>
            </a:r>
            <a:endParaRPr lang="en-US" altLang="zh-CN" sz="1400" kern="100" dirty="0">
              <a:latin typeface="+mn-ea"/>
            </a:endParaRPr>
          </a:p>
        </p:txBody>
      </p:sp>
      <p:pic>
        <p:nvPicPr>
          <p:cNvPr id="40" name="图片 39">
            <a:extLst>
              <a:ext uri="{FF2B5EF4-FFF2-40B4-BE49-F238E27FC236}">
                <a16:creationId xmlns:a16="http://schemas.microsoft.com/office/drawing/2014/main" id="{EFF5E7D7-1CC6-4B93-A8F6-7C1A23414E5E}"/>
              </a:ext>
            </a:extLst>
          </p:cNvPr>
          <p:cNvPicPr>
            <a:picLocks noChangeAspect="1"/>
          </p:cNvPicPr>
          <p:nvPr/>
        </p:nvPicPr>
        <p:blipFill>
          <a:blip r:embed="rId6"/>
          <a:stretch>
            <a:fillRect/>
          </a:stretch>
        </p:blipFill>
        <p:spPr>
          <a:xfrm>
            <a:off x="8067675" y="4535757"/>
            <a:ext cx="3067050" cy="1066800"/>
          </a:xfrm>
          <a:prstGeom prst="rect">
            <a:avLst/>
          </a:prstGeom>
        </p:spPr>
      </p:pic>
    </p:spTree>
    <p:extLst>
      <p:ext uri="{BB962C8B-B14F-4D97-AF65-F5344CB8AC3E}">
        <p14:creationId xmlns:p14="http://schemas.microsoft.com/office/powerpoint/2010/main" val="1607555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671A211-6686-43EF-B6E6-E7078A44B3B1}"/>
              </a:ext>
            </a:extLst>
          </p:cNvPr>
          <p:cNvSpPr>
            <a:spLocks noGrp="1"/>
          </p:cNvSpPr>
          <p:nvPr>
            <p:ph type="body" sz="quarter" idx="11"/>
          </p:nvPr>
        </p:nvSpPr>
        <p:spPr/>
        <p:txBody>
          <a:bodyPr/>
          <a:lstStyle/>
          <a:p>
            <a:pPr>
              <a:spcBef>
                <a:spcPts val="0"/>
              </a:spcBef>
              <a:defRPr/>
            </a:pPr>
            <a:r>
              <a:rPr lang="zh-CN" altLang="en-US" dirty="0">
                <a:solidFill>
                  <a:schemeClr val="accent6">
                    <a:lumMod val="40000"/>
                    <a:lumOff val="60000"/>
                  </a:schemeClr>
                </a:solidFill>
                <a:latin typeface="Microsoft YaHei"/>
                <a:ea typeface="Microsoft YaHei"/>
                <a:cs typeface="+mn-ea"/>
              </a:rPr>
              <a:t>实验介绍</a:t>
            </a:r>
            <a:r>
              <a:rPr lang="en-US" altLang="zh-CN" dirty="0">
                <a:solidFill>
                  <a:schemeClr val="accent6">
                    <a:lumMod val="40000"/>
                    <a:lumOff val="60000"/>
                  </a:schemeClr>
                </a:solidFill>
                <a:latin typeface="Microsoft YaHei"/>
                <a:ea typeface="Microsoft YaHei"/>
                <a:cs typeface="+mn-ea"/>
              </a:rPr>
              <a:t>|</a:t>
            </a:r>
            <a:r>
              <a:rPr lang="zh-CN" altLang="en-US" dirty="0">
                <a:solidFill>
                  <a:schemeClr val="accent6">
                    <a:lumMod val="40000"/>
                    <a:lumOff val="60000"/>
                  </a:schemeClr>
                </a:solidFill>
                <a:latin typeface="Microsoft YaHei"/>
                <a:ea typeface="Microsoft YaHei"/>
                <a:cs typeface="+mn-ea"/>
              </a:rPr>
              <a:t>算法说明</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lang="zh-CN" altLang="en-US" dirty="0">
                <a:solidFill>
                  <a:srgbClr val="445437"/>
                </a:solidFill>
                <a:latin typeface="Microsoft YaHei"/>
                <a:ea typeface="Microsoft YaHei"/>
                <a:cs typeface="+mn-ea"/>
              </a:rPr>
              <a:t>实验评估</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kumimoji="0" lang="zh-CN" altLang="en-US"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抗攻击分析</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kumimoji="0" lang="zh-CN" altLang="en-US"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总结</a:t>
            </a:r>
          </a:p>
        </p:txBody>
      </p:sp>
      <p:sp>
        <p:nvSpPr>
          <p:cNvPr id="4" name="日期占位符 3">
            <a:extLst>
              <a:ext uri="{FF2B5EF4-FFF2-40B4-BE49-F238E27FC236}">
                <a16:creationId xmlns:a16="http://schemas.microsoft.com/office/drawing/2014/main" id="{D8572409-7C30-4148-B909-15AE10BAD1B8}"/>
              </a:ext>
            </a:extLst>
          </p:cNvPr>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sp>
        <p:nvSpPr>
          <p:cNvPr id="5" name="灯片编号占位符 4">
            <a:extLst>
              <a:ext uri="{FF2B5EF4-FFF2-40B4-BE49-F238E27FC236}">
                <a16:creationId xmlns:a16="http://schemas.microsoft.com/office/drawing/2014/main" id="{65E7EE34-88C5-49F0-8CB0-7A48EE1EC9F2}"/>
              </a:ext>
            </a:extLst>
          </p:cNvPr>
          <p:cNvSpPr>
            <a:spLocks noGrp="1"/>
          </p:cNvSpPr>
          <p:nvPr>
            <p:ph type="sldNum" sz="quarter" idx="28"/>
          </p:nvPr>
        </p:nvSpPr>
        <p:spPr/>
        <p:txBody>
          <a:bodyPr/>
          <a:lstStyle/>
          <a:p>
            <a:fld id="{C79ECAFE-A460-4E13-ABCB-32CAE6136244}" type="slidenum">
              <a:rPr lang="zh-CN" altLang="en-US" smtClean="0"/>
              <a:pPr/>
              <a:t>8</a:t>
            </a:fld>
            <a:endParaRPr lang="zh-CN" altLang="en-US"/>
          </a:p>
        </p:txBody>
      </p:sp>
      <p:graphicFrame>
        <p:nvGraphicFramePr>
          <p:cNvPr id="13" name="表格 13">
            <a:extLst>
              <a:ext uri="{FF2B5EF4-FFF2-40B4-BE49-F238E27FC236}">
                <a16:creationId xmlns:a16="http://schemas.microsoft.com/office/drawing/2014/main" id="{51EF253C-16D2-4085-995F-78E05F8AF5F5}"/>
              </a:ext>
            </a:extLst>
          </p:cNvPr>
          <p:cNvGraphicFramePr>
            <a:graphicFrameLocks noGrp="1"/>
          </p:cNvGraphicFramePr>
          <p:nvPr>
            <p:extLst>
              <p:ext uri="{D42A27DB-BD31-4B8C-83A1-F6EECF244321}">
                <p14:modId xmlns:p14="http://schemas.microsoft.com/office/powerpoint/2010/main" val="746947443"/>
              </p:ext>
            </p:extLst>
          </p:nvPr>
        </p:nvGraphicFramePr>
        <p:xfrm>
          <a:off x="660400" y="967024"/>
          <a:ext cx="10858498" cy="5040000"/>
        </p:xfrm>
        <a:graphic>
          <a:graphicData uri="http://schemas.openxmlformats.org/drawingml/2006/table">
            <a:tbl>
              <a:tblPr firstRow="1" bandRow="1">
                <a:tableStyleId>{5C22544A-7EE6-4342-B048-85BDC9FD1C3A}</a:tableStyleId>
              </a:tblPr>
              <a:tblGrid>
                <a:gridCol w="1822450">
                  <a:extLst>
                    <a:ext uri="{9D8B030D-6E8A-4147-A177-3AD203B41FA5}">
                      <a16:colId xmlns:a16="http://schemas.microsoft.com/office/drawing/2014/main" val="4252289062"/>
                    </a:ext>
                  </a:extLst>
                </a:gridCol>
                <a:gridCol w="1122136">
                  <a:extLst>
                    <a:ext uri="{9D8B030D-6E8A-4147-A177-3AD203B41FA5}">
                      <a16:colId xmlns:a16="http://schemas.microsoft.com/office/drawing/2014/main" val="3054319511"/>
                    </a:ext>
                  </a:extLst>
                </a:gridCol>
                <a:gridCol w="1182914">
                  <a:extLst>
                    <a:ext uri="{9D8B030D-6E8A-4147-A177-3AD203B41FA5}">
                      <a16:colId xmlns:a16="http://schemas.microsoft.com/office/drawing/2014/main" val="2967842568"/>
                    </a:ext>
                  </a:extLst>
                </a:gridCol>
                <a:gridCol w="2077356">
                  <a:extLst>
                    <a:ext uri="{9D8B030D-6E8A-4147-A177-3AD203B41FA5}">
                      <a16:colId xmlns:a16="http://schemas.microsoft.com/office/drawing/2014/main" val="3234854131"/>
                    </a:ext>
                  </a:extLst>
                </a:gridCol>
                <a:gridCol w="1551214">
                  <a:extLst>
                    <a:ext uri="{9D8B030D-6E8A-4147-A177-3AD203B41FA5}">
                      <a16:colId xmlns:a16="http://schemas.microsoft.com/office/drawing/2014/main" val="3795734110"/>
                    </a:ext>
                  </a:extLst>
                </a:gridCol>
                <a:gridCol w="1551214">
                  <a:extLst>
                    <a:ext uri="{9D8B030D-6E8A-4147-A177-3AD203B41FA5}">
                      <a16:colId xmlns:a16="http://schemas.microsoft.com/office/drawing/2014/main" val="759377710"/>
                    </a:ext>
                  </a:extLst>
                </a:gridCol>
                <a:gridCol w="1551214">
                  <a:extLst>
                    <a:ext uri="{9D8B030D-6E8A-4147-A177-3AD203B41FA5}">
                      <a16:colId xmlns:a16="http://schemas.microsoft.com/office/drawing/2014/main" val="3318243587"/>
                    </a:ext>
                  </a:extLst>
                </a:gridCol>
              </a:tblGrid>
              <a:tr h="720000">
                <a:tc>
                  <a:txBody>
                    <a:bodyPr/>
                    <a:lstStyle/>
                    <a:p>
                      <a:pPr algn="ctr"/>
                      <a:r>
                        <a:rPr lang="zh-CN" altLang="en-US" dirty="0"/>
                        <a:t>载体图像</a:t>
                      </a:r>
                    </a:p>
                  </a:txBody>
                  <a:tcPr anchor="ctr"/>
                </a:tc>
                <a:tc>
                  <a:txBody>
                    <a:bodyPr/>
                    <a:lstStyle/>
                    <a:p>
                      <a:pPr algn="ctr"/>
                      <a:r>
                        <a:rPr lang="zh-CN" altLang="en-US" dirty="0"/>
                        <a:t>嵌入容量</a:t>
                      </a:r>
                    </a:p>
                  </a:txBody>
                  <a:tcPr anchor="ctr"/>
                </a:tc>
                <a:tc>
                  <a:txBody>
                    <a:bodyPr/>
                    <a:lstStyle/>
                    <a:p>
                      <a:pPr algn="ctr"/>
                      <a:r>
                        <a:rPr lang="zh-CN" altLang="en-US" dirty="0"/>
                        <a:t>秘密信息</a:t>
                      </a:r>
                    </a:p>
                  </a:txBody>
                  <a:tcPr anchor="ctr"/>
                </a:tc>
                <a:tc>
                  <a:txBody>
                    <a:bodyPr/>
                    <a:lstStyle/>
                    <a:p>
                      <a:pPr algn="ctr"/>
                      <a:r>
                        <a:rPr lang="zh-CN" altLang="en-US" dirty="0"/>
                        <a:t>含秘密信息的图像</a:t>
                      </a:r>
                    </a:p>
                  </a:txBody>
                  <a:tcPr anchor="ctr"/>
                </a:tc>
                <a:tc>
                  <a:txBody>
                    <a:bodyPr/>
                    <a:lstStyle/>
                    <a:p>
                      <a:pPr algn="ctr"/>
                      <a:r>
                        <a:rPr lang="en-US" altLang="zh-CN" dirty="0"/>
                        <a:t>MSE</a:t>
                      </a:r>
                      <a:endParaRPr lang="zh-CN" altLang="en-US" dirty="0"/>
                    </a:p>
                  </a:txBody>
                  <a:tcPr anchor="ctr"/>
                </a:tc>
                <a:tc>
                  <a:txBody>
                    <a:bodyPr/>
                    <a:lstStyle/>
                    <a:p>
                      <a:pPr algn="ctr"/>
                      <a:r>
                        <a:rPr lang="en-US" altLang="zh-CN" dirty="0"/>
                        <a:t>PSNR</a:t>
                      </a:r>
                      <a:endParaRPr lang="zh-CN" altLang="en-US" dirty="0"/>
                    </a:p>
                  </a:txBody>
                  <a:tcPr anchor="ctr"/>
                </a:tc>
                <a:tc>
                  <a:txBody>
                    <a:bodyPr/>
                    <a:lstStyle/>
                    <a:p>
                      <a:pPr algn="ctr"/>
                      <a:r>
                        <a:rPr lang="en-US" altLang="zh-CN" dirty="0"/>
                        <a:t>SSIM</a:t>
                      </a:r>
                      <a:endParaRPr lang="zh-CN" altLang="en-US" dirty="0"/>
                    </a:p>
                  </a:txBody>
                  <a:tcPr anchor="ctr"/>
                </a:tc>
                <a:extLst>
                  <a:ext uri="{0D108BD9-81ED-4DB2-BD59-A6C34878D82A}">
                    <a16:rowId xmlns:a16="http://schemas.microsoft.com/office/drawing/2014/main" val="2560143103"/>
                  </a:ext>
                </a:extLst>
              </a:tr>
              <a:tr h="1080000">
                <a:tc rowSpan="4">
                  <a:txBody>
                    <a:bodyPr/>
                    <a:lstStyle/>
                    <a:p>
                      <a:endParaRPr lang="zh-CN" altLang="en-US" dirty="0"/>
                    </a:p>
                  </a:txBody>
                  <a:tcPr/>
                </a:tc>
                <a:tc rowSpan="4">
                  <a:txBody>
                    <a:bodyPr/>
                    <a:lstStyle/>
                    <a:p>
                      <a:pPr algn="ctr"/>
                      <a:r>
                        <a:rPr lang="en-US" altLang="zh-CN" dirty="0"/>
                        <a:t>2716 bits</a:t>
                      </a:r>
                      <a:endParaRPr lang="zh-CN" altLang="en-US" dirty="0"/>
                    </a:p>
                  </a:txBody>
                  <a:tcPr anchor="ctr"/>
                </a:tc>
                <a:tc>
                  <a:txBody>
                    <a:bodyPr/>
                    <a:lstStyle/>
                    <a:p>
                      <a:pPr algn="ctr"/>
                      <a:r>
                        <a:rPr lang="en-US" altLang="zh-CN" dirty="0"/>
                        <a:t>8 bits</a:t>
                      </a:r>
                      <a:endParaRPr lang="zh-CN" altLang="en-US" dirty="0"/>
                    </a:p>
                  </a:txBody>
                  <a:tcPr anchor="ctr"/>
                </a:tc>
                <a:tc>
                  <a:txBody>
                    <a:bodyPr/>
                    <a:lstStyle/>
                    <a:p>
                      <a:pPr algn="ctr"/>
                      <a:endParaRPr lang="zh-CN" altLang="en-US" dirty="0"/>
                    </a:p>
                  </a:txBody>
                  <a:tcPr anchor="ctr"/>
                </a:tc>
                <a:tc>
                  <a:txBody>
                    <a:bodyPr/>
                    <a:lstStyle/>
                    <a:p>
                      <a:pPr algn="ctr"/>
                      <a:r>
                        <a:rPr lang="zh-CN" altLang="en-US" dirty="0"/>
                        <a:t> </a:t>
                      </a:r>
                      <a:r>
                        <a:rPr lang="en-US" altLang="zh-CN" dirty="0"/>
                        <a:t>0.2771</a:t>
                      </a:r>
                      <a:endParaRPr lang="zh-CN" altLang="en-US" dirty="0"/>
                    </a:p>
                  </a:txBody>
                  <a:tcPr anchor="ctr"/>
                </a:tc>
                <a:tc>
                  <a:txBody>
                    <a:bodyPr/>
                    <a:lstStyle/>
                    <a:p>
                      <a:pPr algn="ctr"/>
                      <a:r>
                        <a:rPr lang="en-US" altLang="zh-CN" dirty="0"/>
                        <a:t>53.7016</a:t>
                      </a:r>
                      <a:endParaRPr lang="zh-CN" altLang="en-US" dirty="0"/>
                    </a:p>
                  </a:txBody>
                  <a:tcPr anchor="ctr"/>
                </a:tc>
                <a:tc>
                  <a:txBody>
                    <a:bodyPr/>
                    <a:lstStyle/>
                    <a:p>
                      <a:pPr algn="ctr"/>
                      <a:r>
                        <a:rPr lang="en-US" altLang="zh-CN" dirty="0"/>
                        <a:t>0.9999</a:t>
                      </a:r>
                      <a:endParaRPr lang="zh-CN" altLang="en-US" dirty="0"/>
                    </a:p>
                  </a:txBody>
                  <a:tcPr anchor="ctr"/>
                </a:tc>
                <a:extLst>
                  <a:ext uri="{0D108BD9-81ED-4DB2-BD59-A6C34878D82A}">
                    <a16:rowId xmlns:a16="http://schemas.microsoft.com/office/drawing/2014/main" val="1024895893"/>
                  </a:ext>
                </a:extLst>
              </a:tr>
              <a:tr h="1080000">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960 bits</a:t>
                      </a:r>
                      <a:endParaRPr lang="zh-CN" altLang="en-US" dirty="0"/>
                    </a:p>
                  </a:txBody>
                  <a:tcPr anchor="ctr"/>
                </a:tc>
                <a:tc>
                  <a:txBody>
                    <a:bodyPr/>
                    <a:lstStyle/>
                    <a:p>
                      <a:pPr algn="ctr"/>
                      <a:endParaRPr lang="zh-CN" altLang="en-US" dirty="0"/>
                    </a:p>
                  </a:txBody>
                  <a:tcPr anchor="ctr"/>
                </a:tc>
                <a:tc>
                  <a:txBody>
                    <a:bodyPr/>
                    <a:lstStyle/>
                    <a:p>
                      <a:pPr algn="ctr"/>
                      <a:r>
                        <a:rPr lang="en-US" altLang="zh-CN" dirty="0"/>
                        <a:t>0.2790</a:t>
                      </a:r>
                      <a:endParaRPr lang="zh-CN" altLang="en-US" dirty="0"/>
                    </a:p>
                  </a:txBody>
                  <a:tcPr anchor="ctr"/>
                </a:tc>
                <a:tc>
                  <a:txBody>
                    <a:bodyPr/>
                    <a:lstStyle/>
                    <a:p>
                      <a:pPr algn="ctr"/>
                      <a:r>
                        <a:rPr lang="en-US" altLang="zh-CN" dirty="0"/>
                        <a:t>53.6750</a:t>
                      </a:r>
                      <a:endParaRPr lang="zh-CN" altLang="en-US" dirty="0"/>
                    </a:p>
                  </a:txBody>
                  <a:tcPr anchor="ctr"/>
                </a:tc>
                <a:tc>
                  <a:txBody>
                    <a:bodyPr/>
                    <a:lstStyle/>
                    <a:p>
                      <a:pPr algn="ctr"/>
                      <a:r>
                        <a:rPr lang="en-US" altLang="zh-CN" dirty="0"/>
                        <a:t>0.9999</a:t>
                      </a:r>
                      <a:endParaRPr lang="zh-CN" altLang="en-US" dirty="0"/>
                    </a:p>
                  </a:txBody>
                  <a:tcPr anchor="ctr"/>
                </a:tc>
                <a:extLst>
                  <a:ext uri="{0D108BD9-81ED-4DB2-BD59-A6C34878D82A}">
                    <a16:rowId xmlns:a16="http://schemas.microsoft.com/office/drawing/2014/main" val="2274902653"/>
                  </a:ext>
                </a:extLst>
              </a:tr>
              <a:tr h="1080000">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1840 bits</a:t>
                      </a:r>
                      <a:endParaRPr lang="zh-CN" altLang="en-US" dirty="0"/>
                    </a:p>
                  </a:txBody>
                  <a:tcPr anchor="ctr"/>
                </a:tc>
                <a:tc>
                  <a:txBody>
                    <a:bodyPr/>
                    <a:lstStyle/>
                    <a:p>
                      <a:pPr algn="ctr"/>
                      <a:endParaRPr lang="zh-CN" altLang="en-US" dirty="0"/>
                    </a:p>
                  </a:txBody>
                  <a:tcPr anchor="ctr"/>
                </a:tc>
                <a:tc>
                  <a:txBody>
                    <a:bodyPr/>
                    <a:lstStyle/>
                    <a:p>
                      <a:pPr algn="ctr"/>
                      <a:r>
                        <a:rPr lang="en-US" altLang="zh-CN" dirty="0"/>
                        <a:t>0.2806</a:t>
                      </a:r>
                      <a:endParaRPr lang="zh-CN" altLang="en-US" dirty="0"/>
                    </a:p>
                  </a:txBody>
                  <a:tcPr anchor="ctr"/>
                </a:tc>
                <a:tc>
                  <a:txBody>
                    <a:bodyPr/>
                    <a:lstStyle/>
                    <a:p>
                      <a:pPr algn="ctr"/>
                      <a:r>
                        <a:rPr lang="en-US" altLang="zh-CN" dirty="0"/>
                        <a:t>53.6506</a:t>
                      </a:r>
                      <a:endParaRPr lang="zh-CN" altLang="en-US" dirty="0"/>
                    </a:p>
                  </a:txBody>
                  <a:tcPr anchor="ctr"/>
                </a:tc>
                <a:tc>
                  <a:txBody>
                    <a:bodyPr/>
                    <a:lstStyle/>
                    <a:p>
                      <a:pPr algn="ctr"/>
                      <a:r>
                        <a:rPr lang="en-US" altLang="zh-CN" dirty="0"/>
                        <a:t>0.9999</a:t>
                      </a:r>
                      <a:endParaRPr lang="zh-CN" altLang="en-US" dirty="0"/>
                    </a:p>
                  </a:txBody>
                  <a:tcPr anchor="ctr"/>
                </a:tc>
                <a:extLst>
                  <a:ext uri="{0D108BD9-81ED-4DB2-BD59-A6C34878D82A}">
                    <a16:rowId xmlns:a16="http://schemas.microsoft.com/office/drawing/2014/main" val="2615788808"/>
                  </a:ext>
                </a:extLst>
              </a:tr>
              <a:tr h="1080000">
                <a:tc vMerge="1">
                  <a:txBody>
                    <a:bodyPr/>
                    <a:lstStyle/>
                    <a:p>
                      <a:endParaRPr lang="zh-CN" altLang="en-US" dirty="0"/>
                    </a:p>
                  </a:txBody>
                  <a:tcPr/>
                </a:tc>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2712 bits</a:t>
                      </a:r>
                      <a:endParaRPr lang="zh-CN" altLang="en-US" dirty="0"/>
                    </a:p>
                  </a:txBody>
                  <a:tcPr anchor="ctr"/>
                </a:tc>
                <a:tc>
                  <a:txBody>
                    <a:bodyPr/>
                    <a:lstStyle/>
                    <a:p>
                      <a:pPr algn="ctr"/>
                      <a:endParaRPr lang="zh-CN" altLang="en-US" dirty="0"/>
                    </a:p>
                  </a:txBody>
                  <a:tcPr anchor="ctr"/>
                </a:tc>
                <a:tc>
                  <a:txBody>
                    <a:bodyPr/>
                    <a:lstStyle/>
                    <a:p>
                      <a:pPr algn="ctr"/>
                      <a:r>
                        <a:rPr lang="en-US" altLang="zh-CN" dirty="0"/>
                        <a:t>0.2821</a:t>
                      </a:r>
                      <a:endParaRPr lang="zh-CN" altLang="en-US" dirty="0"/>
                    </a:p>
                  </a:txBody>
                  <a:tcPr anchor="ctr"/>
                </a:tc>
                <a:tc>
                  <a:txBody>
                    <a:bodyPr/>
                    <a:lstStyle/>
                    <a:p>
                      <a:pPr algn="ctr"/>
                      <a:r>
                        <a:rPr lang="en-US" altLang="zh-CN" dirty="0"/>
                        <a:t>53.6266</a:t>
                      </a:r>
                      <a:endParaRPr lang="zh-CN" altLang="en-US" dirty="0"/>
                    </a:p>
                  </a:txBody>
                  <a:tcPr anchor="ctr"/>
                </a:tc>
                <a:tc>
                  <a:txBody>
                    <a:bodyPr/>
                    <a:lstStyle/>
                    <a:p>
                      <a:pPr algn="ctr"/>
                      <a:r>
                        <a:rPr lang="en-US" altLang="zh-CN" dirty="0"/>
                        <a:t>0.9999</a:t>
                      </a:r>
                      <a:endParaRPr lang="zh-CN" altLang="en-US" dirty="0"/>
                    </a:p>
                  </a:txBody>
                  <a:tcPr anchor="ctr"/>
                </a:tc>
                <a:extLst>
                  <a:ext uri="{0D108BD9-81ED-4DB2-BD59-A6C34878D82A}">
                    <a16:rowId xmlns:a16="http://schemas.microsoft.com/office/drawing/2014/main" val="3862740332"/>
                  </a:ext>
                </a:extLst>
              </a:tr>
            </a:tbl>
          </a:graphicData>
        </a:graphic>
      </p:graphicFrame>
      <p:pic>
        <p:nvPicPr>
          <p:cNvPr id="16" name="图片占位符 10">
            <a:extLst>
              <a:ext uri="{FF2B5EF4-FFF2-40B4-BE49-F238E27FC236}">
                <a16:creationId xmlns:a16="http://schemas.microsoft.com/office/drawing/2014/main" id="{B972926B-E539-404B-BE9E-B0431AFE6E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50290" y="2919347"/>
            <a:ext cx="1652653" cy="1652653"/>
          </a:xfrm>
          <a:prstGeom prst="rect">
            <a:avLst/>
          </a:prstGeom>
        </p:spPr>
      </p:pic>
      <p:pic>
        <p:nvPicPr>
          <p:cNvPr id="15" name="图片 14">
            <a:extLst>
              <a:ext uri="{FF2B5EF4-FFF2-40B4-BE49-F238E27FC236}">
                <a16:creationId xmlns:a16="http://schemas.microsoft.com/office/drawing/2014/main" id="{C90529DE-B29D-4134-9EFF-B0D31A691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7649" y="1708150"/>
            <a:ext cx="1028700" cy="1028700"/>
          </a:xfrm>
          <a:prstGeom prst="rect">
            <a:avLst/>
          </a:prstGeom>
        </p:spPr>
      </p:pic>
      <p:pic>
        <p:nvPicPr>
          <p:cNvPr id="22" name="图片 21">
            <a:extLst>
              <a:ext uri="{FF2B5EF4-FFF2-40B4-BE49-F238E27FC236}">
                <a16:creationId xmlns:a16="http://schemas.microsoft.com/office/drawing/2014/main" id="{0DE5932A-C561-4088-8743-1AFB3C6734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7649" y="2785501"/>
            <a:ext cx="1028700" cy="1028700"/>
          </a:xfrm>
          <a:prstGeom prst="rect">
            <a:avLst/>
          </a:prstGeom>
        </p:spPr>
      </p:pic>
      <p:pic>
        <p:nvPicPr>
          <p:cNvPr id="25" name="图片 24">
            <a:extLst>
              <a:ext uri="{FF2B5EF4-FFF2-40B4-BE49-F238E27FC236}">
                <a16:creationId xmlns:a16="http://schemas.microsoft.com/office/drawing/2014/main" id="{68743B4A-0209-4BBF-9E0B-A6BCECB126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7649" y="3875552"/>
            <a:ext cx="1028700" cy="1028700"/>
          </a:xfrm>
          <a:prstGeom prst="rect">
            <a:avLst/>
          </a:prstGeom>
        </p:spPr>
      </p:pic>
      <p:pic>
        <p:nvPicPr>
          <p:cNvPr id="27" name="图片 26">
            <a:extLst>
              <a:ext uri="{FF2B5EF4-FFF2-40B4-BE49-F238E27FC236}">
                <a16:creationId xmlns:a16="http://schemas.microsoft.com/office/drawing/2014/main" id="{DC89E6B2-4BE5-497C-B1AF-814496A9DB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7649" y="4940263"/>
            <a:ext cx="1028700" cy="1028700"/>
          </a:xfrm>
          <a:prstGeom prst="rect">
            <a:avLst/>
          </a:prstGeom>
        </p:spPr>
      </p:pic>
    </p:spTree>
    <p:extLst>
      <p:ext uri="{BB962C8B-B14F-4D97-AF65-F5344CB8AC3E}">
        <p14:creationId xmlns:p14="http://schemas.microsoft.com/office/powerpoint/2010/main" val="3483333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671A211-6686-43EF-B6E6-E7078A44B3B1}"/>
              </a:ext>
            </a:extLst>
          </p:cNvPr>
          <p:cNvSpPr>
            <a:spLocks noGrp="1"/>
          </p:cNvSpPr>
          <p:nvPr>
            <p:ph type="body" sz="quarter" idx="11"/>
          </p:nvPr>
        </p:nvSpPr>
        <p:spPr/>
        <p:txBody>
          <a:bodyPr/>
          <a:lstStyle/>
          <a:p>
            <a:pPr>
              <a:spcBef>
                <a:spcPts val="0"/>
              </a:spcBef>
              <a:defRPr/>
            </a:pPr>
            <a:r>
              <a:rPr lang="zh-CN" altLang="en-US" dirty="0">
                <a:solidFill>
                  <a:schemeClr val="accent6">
                    <a:lumMod val="40000"/>
                    <a:lumOff val="60000"/>
                  </a:schemeClr>
                </a:solidFill>
                <a:latin typeface="Microsoft YaHei"/>
                <a:ea typeface="Microsoft YaHei"/>
                <a:cs typeface="+mn-ea"/>
              </a:rPr>
              <a:t>实验介绍</a:t>
            </a:r>
            <a:r>
              <a:rPr lang="en-US" altLang="zh-CN" dirty="0">
                <a:solidFill>
                  <a:schemeClr val="accent6">
                    <a:lumMod val="40000"/>
                    <a:lumOff val="60000"/>
                  </a:schemeClr>
                </a:solidFill>
                <a:latin typeface="Microsoft YaHei"/>
                <a:ea typeface="Microsoft YaHei"/>
                <a:cs typeface="+mn-ea"/>
              </a:rPr>
              <a:t>|</a:t>
            </a:r>
            <a:r>
              <a:rPr lang="zh-CN" altLang="en-US" dirty="0">
                <a:solidFill>
                  <a:schemeClr val="accent6">
                    <a:lumMod val="40000"/>
                    <a:lumOff val="60000"/>
                  </a:schemeClr>
                </a:solidFill>
                <a:latin typeface="Microsoft YaHei"/>
                <a:ea typeface="Microsoft YaHei"/>
                <a:cs typeface="+mn-ea"/>
              </a:rPr>
              <a:t>算法说明</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lang="zh-CN" altLang="en-US" dirty="0">
                <a:solidFill>
                  <a:schemeClr val="accent6">
                    <a:lumMod val="40000"/>
                    <a:lumOff val="60000"/>
                  </a:schemeClr>
                </a:solidFill>
                <a:latin typeface="Microsoft YaHei"/>
                <a:ea typeface="Microsoft YaHei"/>
                <a:cs typeface="+mn-ea"/>
              </a:rPr>
              <a:t>实验评估</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lang="zh-CN" altLang="en-US" dirty="0">
                <a:solidFill>
                  <a:srgbClr val="445437"/>
                </a:solidFill>
                <a:latin typeface="Microsoft YaHei"/>
                <a:ea typeface="Microsoft YaHei"/>
                <a:cs typeface="+mn-ea"/>
              </a:rPr>
              <a:t>抗攻击分析</a:t>
            </a:r>
            <a:r>
              <a:rPr kumimoji="0" lang="en-US" altLang="zh-CN"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a:t>
            </a:r>
            <a:r>
              <a:rPr kumimoji="0" lang="zh-CN" altLang="en-US" sz="2000" b="1" i="0" u="none" strike="noStrike" kern="1200" cap="none" spc="0" normalizeH="0" baseline="0" noProof="0" dirty="0">
                <a:ln>
                  <a:noFill/>
                </a:ln>
                <a:solidFill>
                  <a:schemeClr val="accent6">
                    <a:lumMod val="40000"/>
                    <a:lumOff val="60000"/>
                  </a:schemeClr>
                </a:solidFill>
                <a:effectLst/>
                <a:uLnTx/>
                <a:uFillTx/>
                <a:latin typeface="Microsoft YaHei"/>
                <a:ea typeface="Microsoft YaHei"/>
                <a:cs typeface="+mn-ea"/>
              </a:rPr>
              <a:t>总结</a:t>
            </a:r>
            <a:endParaRPr lang="zh-CN" altLang="en-US" dirty="0">
              <a:solidFill>
                <a:srgbClr val="445437"/>
              </a:solidFill>
              <a:latin typeface="Microsoft YaHei"/>
              <a:ea typeface="Microsoft YaHei"/>
              <a:cs typeface="+mn-ea"/>
            </a:endParaRPr>
          </a:p>
        </p:txBody>
      </p:sp>
      <p:sp>
        <p:nvSpPr>
          <p:cNvPr id="4" name="日期占位符 3">
            <a:extLst>
              <a:ext uri="{FF2B5EF4-FFF2-40B4-BE49-F238E27FC236}">
                <a16:creationId xmlns:a16="http://schemas.microsoft.com/office/drawing/2014/main" id="{D8572409-7C30-4148-B909-15AE10BAD1B8}"/>
              </a:ext>
            </a:extLst>
          </p:cNvPr>
          <p:cNvSpPr>
            <a:spLocks noGrp="1"/>
          </p:cNvSpPr>
          <p:nvPr>
            <p:ph type="dt" sz="half" idx="26"/>
          </p:nvPr>
        </p:nvSpPr>
        <p:spPr/>
        <p:txBody>
          <a:bodyPr/>
          <a:lstStyle/>
          <a:p>
            <a:r>
              <a:rPr lang="zh-CN" altLang="en-US" i="1" spc="300">
                <a:solidFill>
                  <a:schemeClr val="accent1"/>
                </a:solidFill>
                <a:latin typeface="+mn-ea"/>
              </a:rPr>
              <a:t>止于至善</a:t>
            </a:r>
            <a:endParaRPr lang="zh-CN" altLang="en-US" spc="300">
              <a:solidFill>
                <a:schemeClr val="bg1">
                  <a:lumMod val="75000"/>
                </a:schemeClr>
              </a:solidFill>
            </a:endParaRPr>
          </a:p>
        </p:txBody>
      </p:sp>
      <p:sp>
        <p:nvSpPr>
          <p:cNvPr id="5" name="灯片编号占位符 4">
            <a:extLst>
              <a:ext uri="{FF2B5EF4-FFF2-40B4-BE49-F238E27FC236}">
                <a16:creationId xmlns:a16="http://schemas.microsoft.com/office/drawing/2014/main" id="{65E7EE34-88C5-49F0-8CB0-7A48EE1EC9F2}"/>
              </a:ext>
            </a:extLst>
          </p:cNvPr>
          <p:cNvSpPr>
            <a:spLocks noGrp="1"/>
          </p:cNvSpPr>
          <p:nvPr>
            <p:ph type="sldNum" sz="quarter" idx="28"/>
          </p:nvPr>
        </p:nvSpPr>
        <p:spPr/>
        <p:txBody>
          <a:bodyPr/>
          <a:lstStyle/>
          <a:p>
            <a:fld id="{C79ECAFE-A460-4E13-ABCB-32CAE6136244}" type="slidenum">
              <a:rPr lang="zh-CN" altLang="en-US" smtClean="0"/>
              <a:pPr/>
              <a:t>9</a:t>
            </a:fld>
            <a:endParaRPr lang="zh-CN" altLang="en-US"/>
          </a:p>
        </p:txBody>
      </p:sp>
      <p:graphicFrame>
        <p:nvGraphicFramePr>
          <p:cNvPr id="13" name="表格 13">
            <a:extLst>
              <a:ext uri="{FF2B5EF4-FFF2-40B4-BE49-F238E27FC236}">
                <a16:creationId xmlns:a16="http://schemas.microsoft.com/office/drawing/2014/main" id="{51EF253C-16D2-4085-995F-78E05F8AF5F5}"/>
              </a:ext>
            </a:extLst>
          </p:cNvPr>
          <p:cNvGraphicFramePr>
            <a:graphicFrameLocks noGrp="1"/>
          </p:cNvGraphicFramePr>
          <p:nvPr>
            <p:extLst>
              <p:ext uri="{D42A27DB-BD31-4B8C-83A1-F6EECF244321}">
                <p14:modId xmlns:p14="http://schemas.microsoft.com/office/powerpoint/2010/main" val="4173762293"/>
              </p:ext>
            </p:extLst>
          </p:nvPr>
        </p:nvGraphicFramePr>
        <p:xfrm>
          <a:off x="660400" y="967024"/>
          <a:ext cx="10858500" cy="5040000"/>
        </p:xfrm>
        <a:graphic>
          <a:graphicData uri="http://schemas.openxmlformats.org/drawingml/2006/table">
            <a:tbl>
              <a:tblPr firstRow="1" bandRow="1">
                <a:tableStyleId>{5C22544A-7EE6-4342-B048-85BDC9FD1C3A}</a:tableStyleId>
              </a:tblPr>
              <a:tblGrid>
                <a:gridCol w="1806575">
                  <a:extLst>
                    <a:ext uri="{9D8B030D-6E8A-4147-A177-3AD203B41FA5}">
                      <a16:colId xmlns:a16="http://schemas.microsoft.com/office/drawing/2014/main" val="4252289062"/>
                    </a:ext>
                  </a:extLst>
                </a:gridCol>
                <a:gridCol w="1238250">
                  <a:extLst>
                    <a:ext uri="{9D8B030D-6E8A-4147-A177-3AD203B41FA5}">
                      <a16:colId xmlns:a16="http://schemas.microsoft.com/office/drawing/2014/main" val="3054319511"/>
                    </a:ext>
                  </a:extLst>
                </a:gridCol>
                <a:gridCol w="1133475">
                  <a:extLst>
                    <a:ext uri="{9D8B030D-6E8A-4147-A177-3AD203B41FA5}">
                      <a16:colId xmlns:a16="http://schemas.microsoft.com/office/drawing/2014/main" val="2967842568"/>
                    </a:ext>
                  </a:extLst>
                </a:gridCol>
                <a:gridCol w="1981200">
                  <a:extLst>
                    <a:ext uri="{9D8B030D-6E8A-4147-A177-3AD203B41FA5}">
                      <a16:colId xmlns:a16="http://schemas.microsoft.com/office/drawing/2014/main" val="3234854131"/>
                    </a:ext>
                  </a:extLst>
                </a:gridCol>
                <a:gridCol w="4699000">
                  <a:extLst>
                    <a:ext uri="{9D8B030D-6E8A-4147-A177-3AD203B41FA5}">
                      <a16:colId xmlns:a16="http://schemas.microsoft.com/office/drawing/2014/main" val="3795734110"/>
                    </a:ext>
                  </a:extLst>
                </a:gridCol>
              </a:tblGrid>
              <a:tr h="720000">
                <a:tc>
                  <a:txBody>
                    <a:bodyPr/>
                    <a:lstStyle/>
                    <a:p>
                      <a:pPr algn="ctr"/>
                      <a:r>
                        <a:rPr lang="zh-CN" altLang="en-US" dirty="0"/>
                        <a:t>载体图像</a:t>
                      </a:r>
                    </a:p>
                  </a:txBody>
                  <a:tcPr anchor="ctr"/>
                </a:tc>
                <a:tc>
                  <a:txBody>
                    <a:bodyPr/>
                    <a:lstStyle/>
                    <a:p>
                      <a:pPr algn="ctr"/>
                      <a:r>
                        <a:rPr lang="zh-CN" altLang="en-US" dirty="0"/>
                        <a:t>秘密信息</a:t>
                      </a:r>
                    </a:p>
                  </a:txBody>
                  <a:tcPr anchor="ctr"/>
                </a:tc>
                <a:tc>
                  <a:txBody>
                    <a:bodyPr/>
                    <a:lstStyle/>
                    <a:p>
                      <a:pPr algn="ctr"/>
                      <a:r>
                        <a:rPr lang="zh-CN" altLang="en-US" dirty="0"/>
                        <a:t>攻击</a:t>
                      </a:r>
                    </a:p>
                  </a:txBody>
                  <a:tcPr anchor="ctr"/>
                </a:tc>
                <a:tc>
                  <a:txBody>
                    <a:bodyPr/>
                    <a:lstStyle/>
                    <a:p>
                      <a:pPr algn="ctr"/>
                      <a:r>
                        <a:rPr lang="zh-CN" altLang="en-US" dirty="0"/>
                        <a:t>受攻击后的图像</a:t>
                      </a:r>
                    </a:p>
                  </a:txBody>
                  <a:tcPr anchor="ctr"/>
                </a:tc>
                <a:tc>
                  <a:txBody>
                    <a:bodyPr/>
                    <a:lstStyle/>
                    <a:p>
                      <a:pPr algn="ctr"/>
                      <a:r>
                        <a:rPr lang="zh-CN" altLang="en-US" dirty="0"/>
                        <a:t>提取结果</a:t>
                      </a:r>
                    </a:p>
                  </a:txBody>
                  <a:tcPr anchor="ctr"/>
                </a:tc>
                <a:extLst>
                  <a:ext uri="{0D108BD9-81ED-4DB2-BD59-A6C34878D82A}">
                    <a16:rowId xmlns:a16="http://schemas.microsoft.com/office/drawing/2014/main" val="2560143103"/>
                  </a:ext>
                </a:extLst>
              </a:tr>
              <a:tr h="1080000">
                <a:tc rowSpan="4">
                  <a:txBody>
                    <a:bodyPr/>
                    <a:lstStyle/>
                    <a:p>
                      <a:endParaRPr lang="zh-CN" altLang="en-US" dirty="0"/>
                    </a:p>
                  </a:txBody>
                  <a:tcPr/>
                </a:tc>
                <a:tc rowSpan="4">
                  <a:txBody>
                    <a:bodyPr/>
                    <a:lstStyle/>
                    <a:p>
                      <a:pPr algn="ctr"/>
                      <a:r>
                        <a:rPr lang="en-US" altLang="zh-CN" dirty="0"/>
                        <a:t>1200 bits</a:t>
                      </a:r>
                      <a:endParaRPr lang="zh-CN" altLang="en-US" dirty="0"/>
                    </a:p>
                  </a:txBody>
                  <a:tcPr anchor="ctr"/>
                </a:tc>
                <a:tc>
                  <a:txBody>
                    <a:bodyPr/>
                    <a:lstStyle/>
                    <a:p>
                      <a:pPr algn="ctr"/>
                      <a:r>
                        <a:rPr lang="zh-CN" altLang="en-US" dirty="0"/>
                        <a:t>旋转</a:t>
                      </a:r>
                    </a:p>
                  </a:txBody>
                  <a:tcPr anchor="ctr"/>
                </a:tc>
                <a:tc>
                  <a:txBody>
                    <a:bodyPr/>
                    <a:lstStyle/>
                    <a:p>
                      <a:pPr algn="ctr"/>
                      <a:endParaRPr lang="zh-CN" altLang="en-US" dirty="0"/>
                    </a:p>
                  </a:txBody>
                  <a:tcPr anchor="ctr"/>
                </a:tc>
                <a:tc>
                  <a:txBody>
                    <a:bodyPr/>
                    <a:lstStyle/>
                    <a:p>
                      <a:pPr algn="ctr"/>
                      <a:r>
                        <a:rPr lang="zh-CN" altLang="en-US" dirty="0"/>
                        <a:t> 无法提取</a:t>
                      </a:r>
                    </a:p>
                  </a:txBody>
                  <a:tcPr anchor="ctr"/>
                </a:tc>
                <a:extLst>
                  <a:ext uri="{0D108BD9-81ED-4DB2-BD59-A6C34878D82A}">
                    <a16:rowId xmlns:a16="http://schemas.microsoft.com/office/drawing/2014/main" val="1024895893"/>
                  </a:ext>
                </a:extLst>
              </a:tr>
              <a:tr h="1080000">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压缩</a:t>
                      </a:r>
                    </a:p>
                  </a:txBody>
                  <a:tcPr anchor="ctr"/>
                </a:tc>
                <a:tc>
                  <a:txBody>
                    <a:bodyPr/>
                    <a:lstStyle/>
                    <a:p>
                      <a:pPr algn="ctr"/>
                      <a:endParaRPr lang="zh-CN" altLang="en-US" dirty="0"/>
                    </a:p>
                  </a:txBody>
                  <a:tcPr anchor="ctr"/>
                </a:tc>
                <a:tc>
                  <a:txBody>
                    <a:bodyPr/>
                    <a:lstStyle/>
                    <a:p>
                      <a:pPr algn="ctr"/>
                      <a:r>
                        <a:rPr lang="zh-CN" altLang="en-US" dirty="0"/>
                        <a:t> 无法提取</a:t>
                      </a:r>
                    </a:p>
                  </a:txBody>
                  <a:tcPr anchor="ctr"/>
                </a:tc>
                <a:extLst>
                  <a:ext uri="{0D108BD9-81ED-4DB2-BD59-A6C34878D82A}">
                    <a16:rowId xmlns:a16="http://schemas.microsoft.com/office/drawing/2014/main" val="2274902653"/>
                  </a:ext>
                </a:extLst>
              </a:tr>
              <a:tr h="1080000">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裁剪</a:t>
                      </a:r>
                    </a:p>
                  </a:txBody>
                  <a:tcPr anchor="ctr"/>
                </a:tc>
                <a:tc>
                  <a:txBody>
                    <a:bodyPr/>
                    <a:lstStyle/>
                    <a:p>
                      <a:pPr algn="ctr"/>
                      <a:endParaRPr lang="zh-CN" altLang="en-US" dirty="0"/>
                    </a:p>
                  </a:txBody>
                  <a:tcPr anchor="ctr"/>
                </a:tc>
                <a:tc>
                  <a:txBody>
                    <a:bodyPr/>
                    <a:lstStyle/>
                    <a:p>
                      <a:pPr algn="ctr"/>
                      <a:r>
                        <a:rPr lang="zh-CN" altLang="en-US" dirty="0"/>
                        <a:t>与秘密信息大小及裁剪程度有关</a:t>
                      </a:r>
                    </a:p>
                  </a:txBody>
                  <a:tcPr anchor="ctr"/>
                </a:tc>
                <a:extLst>
                  <a:ext uri="{0D108BD9-81ED-4DB2-BD59-A6C34878D82A}">
                    <a16:rowId xmlns:a16="http://schemas.microsoft.com/office/drawing/2014/main" val="2615788808"/>
                  </a:ext>
                </a:extLst>
              </a:tr>
              <a:tr h="1080000">
                <a:tc vMerge="1">
                  <a:txBody>
                    <a:bodyPr/>
                    <a:lstStyle/>
                    <a:p>
                      <a:endParaRPr lang="zh-CN" altLang="en-US" dirty="0"/>
                    </a:p>
                  </a:txBody>
                  <a:tcPr/>
                </a:tc>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高斯噪声</a:t>
                      </a:r>
                    </a:p>
                  </a:txBody>
                  <a:tcPr anchor="ctr"/>
                </a:tc>
                <a:tc>
                  <a:txBody>
                    <a:bodyPr/>
                    <a:lstStyle/>
                    <a:p>
                      <a:pPr algn="ctr"/>
                      <a:endParaRPr lang="zh-CN" altLang="en-US" dirty="0"/>
                    </a:p>
                  </a:txBody>
                  <a:tcPr anchor="ctr"/>
                </a:tc>
                <a:tc>
                  <a:txBody>
                    <a:bodyPr/>
                    <a:lstStyle/>
                    <a:p>
                      <a:pPr algn="ctr"/>
                      <a:r>
                        <a:rPr lang="zh-CN" altLang="en-US" dirty="0"/>
                        <a:t>无法提取</a:t>
                      </a:r>
                    </a:p>
                  </a:txBody>
                  <a:tcPr anchor="ctr"/>
                </a:tc>
                <a:extLst>
                  <a:ext uri="{0D108BD9-81ED-4DB2-BD59-A6C34878D82A}">
                    <a16:rowId xmlns:a16="http://schemas.microsoft.com/office/drawing/2014/main" val="3862740332"/>
                  </a:ext>
                </a:extLst>
              </a:tr>
            </a:tbl>
          </a:graphicData>
        </a:graphic>
      </p:graphicFrame>
      <p:pic>
        <p:nvPicPr>
          <p:cNvPr id="16" name="图片占位符 10">
            <a:extLst>
              <a:ext uri="{FF2B5EF4-FFF2-40B4-BE49-F238E27FC236}">
                <a16:creationId xmlns:a16="http://schemas.microsoft.com/office/drawing/2014/main" id="{B972926B-E539-404B-BE9E-B0431AFE6E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50290" y="2919347"/>
            <a:ext cx="1652653" cy="1652653"/>
          </a:xfrm>
          <a:prstGeom prst="rect">
            <a:avLst/>
          </a:prstGeom>
        </p:spPr>
      </p:pic>
      <p:pic>
        <p:nvPicPr>
          <p:cNvPr id="6" name="图片 5">
            <a:extLst>
              <a:ext uri="{FF2B5EF4-FFF2-40B4-BE49-F238E27FC236}">
                <a16:creationId xmlns:a16="http://schemas.microsoft.com/office/drawing/2014/main" id="{B04E6500-3204-4485-AC00-E902FD0007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7649" y="1724025"/>
            <a:ext cx="1028700" cy="1028700"/>
          </a:xfrm>
          <a:prstGeom prst="rect">
            <a:avLst/>
          </a:prstGeom>
        </p:spPr>
      </p:pic>
      <p:pic>
        <p:nvPicPr>
          <p:cNvPr id="8" name="图片 7">
            <a:extLst>
              <a:ext uri="{FF2B5EF4-FFF2-40B4-BE49-F238E27FC236}">
                <a16:creationId xmlns:a16="http://schemas.microsoft.com/office/drawing/2014/main" id="{7194B7D4-51FA-4D74-B649-BCCB078197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624" y="2970207"/>
            <a:ext cx="587376" cy="587376"/>
          </a:xfrm>
          <a:prstGeom prst="rect">
            <a:avLst/>
          </a:prstGeom>
        </p:spPr>
      </p:pic>
      <p:pic>
        <p:nvPicPr>
          <p:cNvPr id="10" name="图片 9">
            <a:extLst>
              <a:ext uri="{FF2B5EF4-FFF2-40B4-BE49-F238E27FC236}">
                <a16:creationId xmlns:a16="http://schemas.microsoft.com/office/drawing/2014/main" id="{E562FDE6-6524-4891-B5E4-9B63D4A10F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9070" y="3987763"/>
            <a:ext cx="967279" cy="755687"/>
          </a:xfrm>
          <a:prstGeom prst="rect">
            <a:avLst/>
          </a:prstGeom>
        </p:spPr>
      </p:pic>
      <p:pic>
        <p:nvPicPr>
          <p:cNvPr id="17" name="图片 16">
            <a:extLst>
              <a:ext uri="{FF2B5EF4-FFF2-40B4-BE49-F238E27FC236}">
                <a16:creationId xmlns:a16="http://schemas.microsoft.com/office/drawing/2014/main" id="{1AADA537-5470-443A-9B9E-0853CA4AA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7650" y="4963241"/>
            <a:ext cx="1028700" cy="1028700"/>
          </a:xfrm>
          <a:prstGeom prst="rect">
            <a:avLst/>
          </a:prstGeom>
        </p:spPr>
      </p:pic>
    </p:spTree>
    <p:extLst>
      <p:ext uri="{BB962C8B-B14F-4D97-AF65-F5344CB8AC3E}">
        <p14:creationId xmlns:p14="http://schemas.microsoft.com/office/powerpoint/2010/main" val="41628737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TotalTime>
  <Words>845</Words>
  <Application>Microsoft Office PowerPoint</Application>
  <PresentationFormat>宽屏</PresentationFormat>
  <Paragraphs>115</Paragraphs>
  <Slides>11</Slides>
  <Notes>2</Notes>
  <HiddenSlides>0</HiddenSlides>
  <MMClips>0</MMClips>
  <ScaleCrop>false</ScaleCrop>
  <HeadingPairs>
    <vt:vector size="6" baseType="variant">
      <vt:variant>
        <vt:lpstr>已用的字体</vt:lpstr>
      </vt:variant>
      <vt:variant>
        <vt:i4>9</vt:i4>
      </vt:variant>
      <vt:variant>
        <vt:lpstr>主题</vt:lpstr>
      </vt:variant>
      <vt:variant>
        <vt:i4>4</vt:i4>
      </vt:variant>
      <vt:variant>
        <vt:lpstr>幻灯片标题</vt:lpstr>
      </vt:variant>
      <vt:variant>
        <vt:i4>11</vt:i4>
      </vt:variant>
    </vt:vector>
  </HeadingPairs>
  <TitlesOfParts>
    <vt:vector size="24" baseType="lpstr">
      <vt:lpstr>等线</vt:lpstr>
      <vt:lpstr>等线 Light</vt:lpstr>
      <vt:lpstr>微软雅黑</vt:lpstr>
      <vt:lpstr>微软雅黑</vt:lpstr>
      <vt:lpstr>Arial</vt:lpstr>
      <vt:lpstr>Calibri</vt:lpstr>
      <vt:lpstr>Century Gothic</vt:lpstr>
      <vt:lpstr>Segoe UI</vt:lpstr>
      <vt:lpstr>Segoe UI Light</vt:lpstr>
      <vt:lpstr>Office 主题​​</vt:lpstr>
      <vt:lpstr>自定义设计方案</vt:lpstr>
      <vt:lpstr>2_OfficePLUS</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李林昊</dc:creator>
  <cp:keywords>51PPT模板网</cp:keywords>
  <cp:lastModifiedBy>Sun zh</cp:lastModifiedBy>
  <cp:revision>34</cp:revision>
  <dcterms:created xsi:type="dcterms:W3CDTF">2019-03-11T14:11:26Z</dcterms:created>
  <dcterms:modified xsi:type="dcterms:W3CDTF">2022-11-15T13:56:01Z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2019-04-12T02:41:52.0160681Z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69373f4c-3b11-4ae9-a932-ee563e5098c6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